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login.dnevnik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78697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85720" y="4357694"/>
            <a:ext cx="7926786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работе педагога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дополнительного образования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0"/>
            <a:ext cx="6829444" cy="100010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Нормативно-правовые документы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imgpreview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0"/>
            <a:ext cx="1928826" cy="1234449"/>
          </a:xfrm>
        </p:spPr>
      </p:pic>
      <p:sp>
        <p:nvSpPr>
          <p:cNvPr id="5" name="TextBox 4"/>
          <p:cNvSpPr txBox="1"/>
          <p:nvPr/>
        </p:nvSpPr>
        <p:spPr>
          <a:xfrm>
            <a:off x="214282" y="1225689"/>
            <a:ext cx="85725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№ 697 «О единой системе межведомственного электронного взаимодействия» от 08.09.2010г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РФ № 2125-р «Об утверждении Концепции создания единой федеральной межведомственной системы учета контингента обучающихся по ОО программам и ДО программам» от 25.10.2014г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РФ № 236-р «Об утверждении плана мероприятий  («дорожной карты») по созданию единой федеральной межведомственной системы учета контингента обучающихся по ОО программам и ДО программам» от 14.02.2015г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РФ № 1993-р «Об утверждении сводного перечня первоочередных государственных и муниципальных услуг, предоставляемых в электронном виде» от 17.12.2009г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«Унифицированные функционально-технические требования к региональному сегменту единой федеральной межведомственной системы учета контингента по ОО программам и ДО программам» от 08.07.2015г № П9-268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7229468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Шаги регистрации для педагогов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68579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Перейти по ссылке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https://login.dnevnik.ru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Содержимое 3" descr="imgpreview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0"/>
            <a:ext cx="1928826" cy="1234449"/>
          </a:xfrm>
          <a:prstGeom prst="rect">
            <a:avLst/>
          </a:prstGeom>
        </p:spPr>
      </p:pic>
      <p:pic>
        <p:nvPicPr>
          <p:cNvPr id="5" name="Рисунок 4" descr="Снимок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2004060"/>
            <a:ext cx="8221980" cy="45682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274638"/>
            <a:ext cx="525780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Смена логина и пароля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Снимок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1" y="1500174"/>
            <a:ext cx="9143109" cy="5143536"/>
          </a:xfrm>
        </p:spPr>
      </p:pic>
      <p:pic>
        <p:nvPicPr>
          <p:cNvPr id="6" name="Содержимое 3" descr="imgpreview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0"/>
            <a:ext cx="1928826" cy="123444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4556" y="214290"/>
            <a:ext cx="6829444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в личном кабинете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Снимок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391854"/>
            <a:ext cx="9144000" cy="5144046"/>
          </a:xfrm>
        </p:spPr>
      </p:pic>
      <p:pic>
        <p:nvPicPr>
          <p:cNvPr id="5" name="Содержимое 3" descr="imgpreview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0"/>
            <a:ext cx="2143141" cy="137161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11430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Расписание звонков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Снимок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785926"/>
            <a:ext cx="8647963" cy="4643469"/>
          </a:xfrm>
        </p:spPr>
      </p:pic>
      <p:pic>
        <p:nvPicPr>
          <p:cNvPr id="5" name="Содержимое 3" descr="imgpreview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7" y="0"/>
            <a:ext cx="2344021" cy="150017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Расписание занятий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Снимок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43" y="1785926"/>
            <a:ext cx="9132957" cy="4357717"/>
          </a:xfrm>
        </p:spPr>
      </p:pic>
      <p:pic>
        <p:nvPicPr>
          <p:cNvPr id="4" name="Содержимое 3" descr="imgpreview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77130"/>
            <a:ext cx="2143140" cy="13716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151</Words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Нормативно-правовые документы</vt:lpstr>
      <vt:lpstr>Шаги регистрации для педагогов</vt:lpstr>
      <vt:lpstr>Смена логина и пароля</vt:lpstr>
      <vt:lpstr>Изменения в личном кабинете</vt:lpstr>
      <vt:lpstr>Расписание звонков</vt:lpstr>
      <vt:lpstr>Расписание занятий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Яковлева</dc:creator>
  <cp:lastModifiedBy>наталья яковлева</cp:lastModifiedBy>
  <cp:revision>11</cp:revision>
  <dcterms:created xsi:type="dcterms:W3CDTF">2015-10-14T12:27:04Z</dcterms:created>
  <dcterms:modified xsi:type="dcterms:W3CDTF">2015-10-15T07:21:02Z</dcterms:modified>
</cp:coreProperties>
</file>