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71" r:id="rId13"/>
    <p:sldId id="266" r:id="rId14"/>
    <p:sldId id="267" r:id="rId15"/>
    <p:sldId id="272" r:id="rId16"/>
    <p:sldId id="273" r:id="rId17"/>
    <p:sldId id="278" r:id="rId18"/>
    <p:sldId id="276" r:id="rId19"/>
    <p:sldId id="275" r:id="rId20"/>
    <p:sldId id="277" r:id="rId21"/>
    <p:sldId id="268" r:id="rId22"/>
    <p:sldId id="282" r:id="rId23"/>
    <p:sldId id="270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2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20080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78731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92871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2625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34790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2913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92566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9577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9950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227702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52069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9B47C-B82A-4B1C-BF62-9CCB45D7F509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04784-C46C-4038-9C96-D8D9C3B71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jpeg"/><Relationship Id="rId7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омпьютер\Desktop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0838">
            <a:off x="-27089" y="3711008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мпьютер\Desktop\0_fe83b_9e663d60_ori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13045"/>
          <a:stretch/>
        </p:blipFill>
        <p:spPr bwMode="auto">
          <a:xfrm rot="5400000">
            <a:off x="1118327" y="-1118326"/>
            <a:ext cx="6907347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2598167"/>
            <a:ext cx="4896544" cy="7920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Районная эколого-социальная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3343493"/>
            <a:ext cx="5832648" cy="21602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«Эко-Ёлка - 2016»</a:t>
            </a:r>
            <a:endParaRPr lang="ru-RU" sz="8000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293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88248" y="-1123791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0" y="5157192"/>
            <a:ext cx="6552728" cy="13681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рисунков</a:t>
            </a: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«Новогодние чудеса»</a:t>
            </a:r>
            <a:endParaRPr lang="ru-RU" sz="49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5472608" cy="364840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5301208"/>
            <a:ext cx="6675460" cy="14010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конкурсе приняли участие 9 человек.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Рисунки вывесили в зале, где будет проходить новогоднее представление.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4" t="2732" r="12362"/>
          <a:stretch/>
        </p:blipFill>
        <p:spPr>
          <a:xfrm>
            <a:off x="5868144" y="1700808"/>
            <a:ext cx="3037083" cy="2830672"/>
          </a:xfrm>
          <a:prstGeom prst="rect">
            <a:avLst/>
          </a:prstGeom>
        </p:spPr>
      </p:pic>
      <p:pic>
        <p:nvPicPr>
          <p:cNvPr id="8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Компьютер\Desktop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950554" y="406009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5642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81554" y="-1154453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/>
          <a:stretch/>
        </p:blipFill>
        <p:spPr>
          <a:xfrm>
            <a:off x="4283968" y="1340768"/>
            <a:ext cx="4591711" cy="340838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554527" y="1541782"/>
            <a:ext cx="4953492" cy="10801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5001" y="398782"/>
            <a:ext cx="7058999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 агитационных листовок</a:t>
            </a:r>
            <a:br>
              <a:rPr lang="ru-RU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«Сохраним ель!»</a:t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54527" y="1665581"/>
            <a:ext cx="4863617" cy="105780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Ученики 1 и 4 класса выпустили 9 листовок в защиту ели.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r="3980"/>
          <a:stretch/>
        </p:blipFill>
        <p:spPr>
          <a:xfrm>
            <a:off x="251520" y="3280245"/>
            <a:ext cx="4252241" cy="2937805"/>
          </a:xfrm>
        </p:spPr>
      </p:pic>
      <p:pic>
        <p:nvPicPr>
          <p:cNvPr id="8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Компьютер\Desktop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950554" y="406009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2502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23728" y="188640"/>
            <a:ext cx="6840760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Агитационные листовки поместили в файлы и заклеили скотчем, чтобы защитить от неблагоприятных погодных условий. 	Листовки расклеили у магазина, у почты, у сельского дома культуры, у совхозной столовой, у детского сада, в подъездах многоквартирных домов и в магазине деревни Малая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Речкалова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3" y="3284984"/>
            <a:ext cx="2232248" cy="3348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5"/>
          <a:stretch/>
        </p:blipFill>
        <p:spPr>
          <a:xfrm>
            <a:off x="3131840" y="2996952"/>
            <a:ext cx="2304256" cy="3073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6"/>
          <a:stretch/>
        </p:blipFill>
        <p:spPr>
          <a:xfrm>
            <a:off x="6550428" y="2996952"/>
            <a:ext cx="2376265" cy="231693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20" y="4797152"/>
            <a:ext cx="2916325" cy="1944216"/>
          </a:xfrm>
        </p:spPr>
      </p:pic>
      <p:pic>
        <p:nvPicPr>
          <p:cNvPr id="11" name="Picture 3" descr="C:\Users\Компьютер\Desktop\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6348376" y="4483532"/>
            <a:ext cx="2773107" cy="27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8791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48680"/>
            <a:ext cx="5400600" cy="79208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Оформление стенда </a:t>
            </a: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«Ёлочка, живи»</a:t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6861" r="485" b="5390"/>
          <a:stretch/>
        </p:blipFill>
        <p:spPr>
          <a:xfrm>
            <a:off x="1619672" y="1484784"/>
            <a:ext cx="6264696" cy="377243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8734" y="5301208"/>
            <a:ext cx="7243094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рекреации школы оформили стенд.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Красочно оформленный агитационный материал привлёк внимание учащихся школы, родителей.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950553" y="3871451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4299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073232" y="-1096138"/>
            <a:ext cx="697463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620688"/>
            <a:ext cx="707747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ёлки не рубить, можно ёлки смастерить</a:t>
            </a:r>
            <a:br>
              <a:rPr lang="ru-RU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Мастерская </a:t>
            </a:r>
            <a:r>
              <a:rPr lang="ru-RU" sz="49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Деда Мороза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7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" r="1250"/>
          <a:stretch/>
        </p:blipFill>
        <p:spPr>
          <a:xfrm>
            <a:off x="107504" y="1795128"/>
            <a:ext cx="3384376" cy="489975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05236" y="1988840"/>
            <a:ext cx="5538764" cy="4154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Скоро наступит Новый год. В каждый дом придёт ёлочка. Чтобы срубить ёлку потребуется 1-2 минуты, а вырастить - 10 лет.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речь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идёт о среднем деревце, высотою не более 1,5 м. Ель растёт медленно.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ёлку не губить, можно её смастерить своими руками.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950554" y="406009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055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9700"/>
            <a:ext cx="3312368" cy="4968552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283968" y="4005064"/>
            <a:ext cx="4038600" cy="7529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Ёлочка-красавица учеников 4 класса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/>
          <a:stretch/>
        </p:blipFill>
        <p:spPr>
          <a:xfrm>
            <a:off x="4466592" y="404664"/>
            <a:ext cx="4496323" cy="3488026"/>
          </a:xfrm>
          <a:prstGeom prst="rect">
            <a:avLst/>
          </a:prstGeom>
        </p:spPr>
      </p:pic>
      <p:pic>
        <p:nvPicPr>
          <p:cNvPr id="6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омпьютер\Desktop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950554" y="406009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749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56469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6" t="20620" r="3819"/>
          <a:stretch/>
        </p:blipFill>
        <p:spPr>
          <a:xfrm>
            <a:off x="878477" y="1741789"/>
            <a:ext cx="4452257" cy="311141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2287" y="2537520"/>
            <a:ext cx="2160434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Полыгаловой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Алисы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9"/>
          <a:stretch/>
        </p:blipFill>
        <p:spPr>
          <a:xfrm>
            <a:off x="5348179" y="137727"/>
            <a:ext cx="2110840" cy="2832585"/>
          </a:xfrm>
          <a:prstGeom prst="rect">
            <a:avLst/>
          </a:prstGeom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5330734" y="4221088"/>
            <a:ext cx="3293335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Ёлочка учеников 1 класса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98446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Компьютер\Desktop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590513" y="412316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3"/>
          <p:cNvSpPr txBox="1">
            <a:spLocks/>
          </p:cNvSpPr>
          <p:nvPr/>
        </p:nvSpPr>
        <p:spPr>
          <a:xfrm>
            <a:off x="4585469" y="5744435"/>
            <a:ext cx="4038600" cy="1112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4860032" y="5652587"/>
            <a:ext cx="4038600" cy="1112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686084" y="5373216"/>
            <a:ext cx="4038600" cy="1112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935" y="4869160"/>
            <a:ext cx="516866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Times New Roman" pitchFamily="18" charset="0"/>
                <a:ea typeface="DejaVu Sans" charset="0"/>
                <a:cs typeface="Times New Roman" pitchFamily="18" charset="0"/>
              </a:rPr>
              <a:t>Мы старались показать, что  прекрасные, яркие  новогодние </a:t>
            </a:r>
            <a:r>
              <a:rPr lang="ru-RU" sz="2200" dirty="0" smtClean="0">
                <a:latin typeface="Times New Roman" pitchFamily="18" charset="0"/>
                <a:ea typeface="DejaVu Sans" charset="0"/>
                <a:cs typeface="Times New Roman" pitchFamily="18" charset="0"/>
              </a:rPr>
              <a:t>поделки </a:t>
            </a:r>
            <a:r>
              <a:rPr lang="ru-RU" sz="2200" dirty="0">
                <a:latin typeface="Times New Roman" pitchFamily="18" charset="0"/>
                <a:ea typeface="DejaVu Sans" charset="0"/>
                <a:cs typeface="Times New Roman" pitchFamily="18" charset="0"/>
              </a:rPr>
              <a:t>также  принесут в дом ощущение </a:t>
            </a:r>
            <a:r>
              <a:rPr lang="ru-RU" sz="2200" dirty="0" smtClean="0">
                <a:latin typeface="Times New Roman" pitchFamily="18" charset="0"/>
                <a:ea typeface="DejaVu Sans" charset="0"/>
                <a:cs typeface="Times New Roman" pitchFamily="18" charset="0"/>
              </a:rPr>
              <a:t>праздника. </a:t>
            </a:r>
            <a:r>
              <a:rPr lang="ru-RU" sz="2200" dirty="0">
                <a:latin typeface="Times New Roman" pitchFamily="18" charset="0"/>
                <a:ea typeface="DejaVu Sans" charset="0"/>
                <a:cs typeface="Times New Roman" pitchFamily="18" charset="0"/>
              </a:rPr>
              <a:t>Но самое главное – они не будут стоить  зимнему лесу тысяч лесных </a:t>
            </a:r>
            <a:r>
              <a:rPr lang="ru-RU" sz="2200" dirty="0" smtClean="0">
                <a:latin typeface="Times New Roman" pitchFamily="18" charset="0"/>
                <a:ea typeface="DejaVu Sans" charset="0"/>
                <a:cs typeface="Times New Roman" pitchFamily="18" charset="0"/>
              </a:rPr>
              <a:t>красавиц</a:t>
            </a:r>
            <a:r>
              <a:rPr lang="ru-RU" sz="2200" dirty="0">
                <a:latin typeface="Times New Roman" pitchFamily="18" charset="0"/>
                <a:ea typeface="DejaVu Sans" charset="0"/>
                <a:cs typeface="Times New Roman" pitchFamily="18" charset="0"/>
              </a:rPr>
              <a:t>!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67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7884875" cy="5256584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1043608" y="5013176"/>
            <a:ext cx="4752528" cy="16561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30963" y="5212766"/>
            <a:ext cx="4320480" cy="12570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Всего смастерили 7 ёлочек. 10 человек приняли участие в изготовлении ёлочек.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950554" y="406009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4516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800" y="692696"/>
            <a:ext cx="7365504" cy="49006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Поделки из шишек ели, сосны, кедра.</a:t>
            </a:r>
            <a:b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8" r="1012" b="8955"/>
          <a:stretch/>
        </p:blipFill>
        <p:spPr>
          <a:xfrm>
            <a:off x="1187624" y="1577143"/>
            <a:ext cx="7025593" cy="3744416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4" y="4961284"/>
            <a:ext cx="6984776" cy="17800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5222033"/>
            <a:ext cx="6840760" cy="1440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Мастерской Деда Мороза научились делать игрушки из шишек. Участвовало 9 человек, некоторые ребята сделали по две игрушки.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3379">
            <a:off x="5950554" y="406009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6831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04664"/>
            <a:ext cx="5328592" cy="72008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Хоровод у </a:t>
            </a: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ёлки</a:t>
            </a:r>
            <a: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3752" r="1342" b="8635"/>
          <a:stretch/>
        </p:blipFill>
        <p:spPr>
          <a:xfrm>
            <a:off x="539552" y="908720"/>
            <a:ext cx="6840760" cy="4775119"/>
          </a:xfrm>
        </p:spPr>
      </p:pic>
      <p:pic>
        <p:nvPicPr>
          <p:cNvPr id="6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1487">
            <a:off x="6022191" y="3963438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2862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Компьютер\Desktop\фон\New_Year_fram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556792"/>
            <a:ext cx="8229600" cy="243914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 МКОУ Знаменской СОШ «</a:t>
            </a:r>
            <a:r>
              <a:rPr lang="ru-RU" sz="2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Новгородовская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НОШ»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отчётов</a:t>
            </a:r>
            <a:r>
              <a:rPr lang="ru-RU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«ВСТРЕЧАЕМ НОВЫЙ </a:t>
            </a:r>
            <a:r>
              <a:rPr lang="ru-RU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br>
              <a:rPr lang="ru-RU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СТИЛЕ ЭКО»</a:t>
            </a:r>
            <a:r>
              <a:rPr lang="ru-RU" sz="4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4221088"/>
            <a:ext cx="5554960" cy="2265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Исполнители: обучающиеся детского объединения «Юные экологи».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Полыгалова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Людмила Викторовна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78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r="1470"/>
          <a:stretch/>
        </p:blipFill>
        <p:spPr>
          <a:xfrm>
            <a:off x="769573" y="836712"/>
            <a:ext cx="7560840" cy="4524084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753007" y="4392894"/>
            <a:ext cx="5040560" cy="22322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0"/>
            <a:ext cx="36004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Снежинки</a:t>
            </a: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3007" y="4509121"/>
            <a:ext cx="4896544" cy="2088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мастерской Деда Мороза работало 9 человек.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аучились делать объёмные снежинки. Этими снежинками украсили зал. Смастерили 17 снежинок.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940953" y="4060091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468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0" y="-1134103"/>
            <a:ext cx="6858003" cy="91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1" y="1484784"/>
            <a:ext cx="4824536" cy="3216357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44340" y="4221089"/>
            <a:ext cx="6111836" cy="22322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279" y="481236"/>
            <a:ext cx="5472608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Сказка про </a:t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ёлку.</a:t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366" y="4149080"/>
            <a:ext cx="6233135" cy="20162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Воронова С.,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амиралова А.,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Мардешова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Полыгалов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 сочинили сказки про ёлочку.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своих сказках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участники с помощью волшебства спасали символ Нового года - елочку.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сказки заканчивались хорошо, добро побеждало зло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Оформили книжку-раскладушку и выставили её в зале у ёлочки.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омпьютер\Pictures\img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31" y="476672"/>
            <a:ext cx="282669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Компьютер\Desktop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82618">
            <a:off x="5896870" y="372333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290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0" y="-1134103"/>
            <a:ext cx="6858003" cy="91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2" y="1340768"/>
            <a:ext cx="5184575" cy="3456383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4730483"/>
            <a:ext cx="5256584" cy="19442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Ярко елочка сияет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горит на ней звезда.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Новым годом! С Новым счастьем!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Скажет дружно детвора.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279" y="481236"/>
            <a:ext cx="5472608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Установка Ёлки во дворе школы.</a:t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82618">
            <a:off x="5896870" y="372333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79600"/>
            <a:ext cx="3249048" cy="2166032"/>
          </a:xfrm>
        </p:spPr>
      </p:pic>
    </p:spTree>
    <p:extLst>
      <p:ext uri="{BB962C8B-B14F-4D97-AF65-F5344CB8AC3E}">
        <p14:creationId xmlns:p14="http://schemas.microsoft.com/office/powerpoint/2010/main" val="21721111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052492" y="-113685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613295" y="5546679"/>
            <a:ext cx="4248472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812" y="554123"/>
            <a:ext cx="6742953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Экологический праздник 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«Ёлочка, живи»</a:t>
            </a:r>
            <a:br>
              <a:rPr lang="ru-RU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396552" y="17601"/>
            <a:ext cx="3413260" cy="378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1" b="11679"/>
          <a:stretch/>
        </p:blipFill>
        <p:spPr>
          <a:xfrm>
            <a:off x="4788024" y="1418903"/>
            <a:ext cx="3270489" cy="3749446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2807804" y="5650511"/>
            <a:ext cx="3960440" cy="728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Репетиция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сказки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«Колобок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Новый год»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923375" y="396106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75124" y="2326105"/>
            <a:ext cx="3885077" cy="32562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30 декабря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школе  прошёл новогодний праздник 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и искусственная елочка, которая украшала зал была так же красива,  как и настоящая. Можно с уверенностью сказать, что существует достойная замена живой ели на праздник.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0678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0"/>
            <a:ext cx="6059016" cy="83671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впечатления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924944"/>
            <a:ext cx="4038600" cy="32012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3" descr="C:\Users\Компьютер\Desktop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6008210" y="4335266"/>
            <a:ext cx="3005052" cy="300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252536" y="3514"/>
            <a:ext cx="3891625" cy="428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Выноска-облако 10"/>
          <p:cNvSpPr/>
          <p:nvPr/>
        </p:nvSpPr>
        <p:spPr>
          <a:xfrm>
            <a:off x="-8849" y="3264117"/>
            <a:ext cx="3168352" cy="3132553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«Ах, какая красавица ёлка стоит в школьной столовой! Она до потолка и сверкает разными огоньками. Мне понравилось украшать ёлочку.»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(Григорьев Саша 1 класс)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 rot="494031">
            <a:off x="5827162" y="1179212"/>
            <a:ext cx="3367148" cy="34301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понравилось сочинять сказку. Мужик пожалел ёлочку и не стал её рубить, а поставил для своих ребятишек искусственную ёлку.»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Замиралва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Алёна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класс)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Выноска-облако 13"/>
          <p:cNvSpPr/>
          <p:nvPr/>
        </p:nvSpPr>
        <p:spPr>
          <a:xfrm rot="1052194">
            <a:off x="3009407" y="3651355"/>
            <a:ext cx="3168352" cy="281371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«Очень красивая ёлочка получилась во дворе школы. Она маленькая, да удаленькая. Пусть птички радуются Новому году.»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(Воронова Саша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класс)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ыноска-облако 14"/>
          <p:cNvSpPr/>
          <p:nvPr/>
        </p:nvSpPr>
        <p:spPr>
          <a:xfrm rot="21185755">
            <a:off x="2400535" y="700450"/>
            <a:ext cx="3168352" cy="2895709"/>
          </a:xfrm>
          <a:prstGeom prst="cloudCallout">
            <a:avLst>
              <a:gd name="adj1" fmla="val -22745"/>
              <a:gd name="adj2" fmla="val 6912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понравилось рисовать плакаты. Я нарисовала на конкурс чудесного петушка. 2017 год -год ПЕТУХА.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желаю всем в Новом году счастья!»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Мардешова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 4 класс)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193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783" y="2278439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Компьютер\Desktop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070460" y="3484912"/>
            <a:ext cx="4002128" cy="400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39069" y="50574"/>
            <a:ext cx="457293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281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03620" y="-1154453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-145233"/>
            <a:ext cx="6285384" cy="129614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 «Эко-Ёлка 2016»</a:t>
            </a: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5" y="1202022"/>
            <a:ext cx="6840761" cy="48912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dirty="0" smtClean="0"/>
              <a:t>	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Огромное количество елей вырубается ежегодно для того, чтобы обеспечить людей древесиной. А сколько ёлок будет уничтожено под Новый год! Можно ли ограничить количество вырубаемых елей? Можно. И хотя это забота прежде всего взрослых, кое - что можем сделать и мы, школьники.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декабре 2016 года в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Новгородовской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НОШ прошла акция «Эко-Ёлка». В ней приняли участие: ученики (19 человек), родители (18 человек), педагоги и сотрудники школы (4 человека). Всего: 41человек. 	Обучающиеся детского объединения «Юные экологи» провели большую работу в защиту ёлочки. Ответственная за проведение акции –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Полыгалова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Людмила Викторовна, руководитель детского объединения «Юные экологи».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Компьютер\Desktop\0_bc378_f1907dd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33" y="0"/>
            <a:ext cx="4599857" cy="459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Компьютер\Desktop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6745018" y="4707148"/>
            <a:ext cx="2349809" cy="23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8743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03620" y="-1154453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76188"/>
            <a:ext cx="475252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омпьютер\Desktop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6673011" y="4687563"/>
            <a:ext cx="2349809" cy="23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01416"/>
            <a:ext cx="7776864" cy="525658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Акция началась с классного часа, в котором приняли участие 9 человек. 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Составили план мероприятий: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1. «Ёлка в моём доме». Социологический опрос.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2. Беседы «С кем дружит ель», «Где человек использует ель?».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3. Выпуск плаката.  «Берегите ёлку».</a:t>
            </a:r>
          </a:p>
          <a:p>
            <a:pPr marL="0" indent="0">
              <a:buNone/>
            </a:pPr>
            <a:r>
              <a:rPr lang="ru-RU" sz="50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. Конкурс рисунков. « Зелёная красавица» и «Новогодние чудеса».</a:t>
            </a:r>
          </a:p>
          <a:p>
            <a:pPr marL="0" indent="0">
              <a:buNone/>
            </a:pPr>
            <a:r>
              <a:rPr lang="ru-RU" sz="50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. Наглядная агитация «Сохраним ель!» (листовки).</a:t>
            </a:r>
          </a:p>
          <a:p>
            <a:pPr marL="0" indent="0">
              <a:buNone/>
            </a:pPr>
            <a:r>
              <a:rPr lang="ru-RU" sz="50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. Оформление стенда в рекреации школы. «Ёлочка, живи».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6.Чтобы ёлки не рубить, можно ёлки смастерить.  Мастерская Деда Мороза (изготовление ёлок, снежинок)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7.Поэтическая строка. Сказка про ёлку.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8. Поделки из шишек ели, сосны, кедра.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9. Установка Ёлки во дворе школы.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10.  Экологический праздник. «Ёлочка, живи».</a:t>
            </a:r>
          </a:p>
          <a:p>
            <a:pPr marL="0" indent="0">
              <a:buNone/>
            </a:pPr>
            <a:endParaRPr lang="ru-RU" sz="5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742" y="260648"/>
            <a:ext cx="7705754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Классный час </a:t>
            </a:r>
            <a:br>
              <a:rPr lang="ru-RU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«Не рубите зелёную ёлочку»</a:t>
            </a: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455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03620" y="-1154453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692696"/>
            <a:ext cx="5816824" cy="128215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Социологический опрос</a:t>
            </a: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«Ёлка в моём доме»</a:t>
            </a: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844824"/>
            <a:ext cx="70894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Ученики 4 класса (4 человека) провели социологический опрос среди учащихся, работников школы и населения деревни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Новгородовой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деревни Малая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Речкалова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Какую ёлку вы предпочитаете поставить дома на Новый год?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В результате опроса выяснилось, что 77% предпочитают искусственную ель, а 23% - живую.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Было опрошено 62 человека.</a:t>
            </a:r>
          </a:p>
        </p:txBody>
      </p:sp>
      <p:pic>
        <p:nvPicPr>
          <p:cNvPr id="8" name="Picture 3" descr="C:\Users\Компьютер\Desktop\0_bc378_f1907dd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022" y="0"/>
            <a:ext cx="475252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Компьютер\Desktop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6673011" y="4687563"/>
            <a:ext cx="2349809" cy="23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6688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996356" y="-1224281"/>
            <a:ext cx="7272809" cy="972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255793" y="1412776"/>
            <a:ext cx="3376967" cy="20471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0750"/>
            <a:ext cx="6192688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Беседа</a:t>
            </a:r>
            <a:br>
              <a:rPr lang="ru-RU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«С кем дружит ель?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1520" y="3635453"/>
            <a:ext cx="4486145" cy="2990763"/>
          </a:xfrm>
        </p:spPr>
      </p:pic>
      <p:sp>
        <p:nvSpPr>
          <p:cNvPr id="6" name="Прямоугольник 5"/>
          <p:cNvSpPr/>
          <p:nvPr/>
        </p:nvSpPr>
        <p:spPr>
          <a:xfrm>
            <a:off x="251520" y="6627167"/>
            <a:ext cx="6372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Ель даёт многим животным пищу, укрытие.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Компьютер\Desktop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07464">
            <a:off x="6686359" y="4888977"/>
            <a:ext cx="2754278" cy="27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4"/>
          <p:cNvSpPr txBox="1">
            <a:spLocks/>
          </p:cNvSpPr>
          <p:nvPr/>
        </p:nvSpPr>
        <p:spPr>
          <a:xfrm>
            <a:off x="1255793" y="1412776"/>
            <a:ext cx="3244199" cy="204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беседе участвовало 9 человек.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ходу ответов на доске выстроили опорную схему.</a:t>
            </a:r>
          </a:p>
          <a:p>
            <a:pPr marL="0" indent="0">
              <a:buFont typeface="Arial" pitchFamily="34" charset="0"/>
              <a:buNone/>
            </a:pP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860032" y="1340768"/>
            <a:ext cx="4104185" cy="3759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Белка строит гнездо-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гайно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питается семенами, молодыми побегами.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* Дятел ест семена, личинки насекомых.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Клест и королёк – поедают семена, строят гнезда.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* Заяц прячется от хищников под еловыми лапами.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Медведь делает берлогу под корнями упавшей ели.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6147" name="Picture 3" descr="C:\Users\Компьютер\Desktop\0_bc378_f1907dd8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4271"/>
            <a:ext cx="3785073" cy="34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9751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5634743" cy="18002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Беседа</a:t>
            </a: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Где человек использует ель?</a:t>
            </a:r>
            <a:endParaRPr lang="ru-RU" sz="49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" y="3454016"/>
            <a:ext cx="4172486" cy="312936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1" r="864"/>
          <a:stretch/>
        </p:blipFill>
        <p:spPr>
          <a:xfrm>
            <a:off x="3923928" y="1988840"/>
            <a:ext cx="4536504" cy="3153315"/>
          </a:xfrm>
        </p:spPr>
      </p:pic>
      <p:pic>
        <p:nvPicPr>
          <p:cNvPr id="8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Компьютер\Desktop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6673011" y="4687563"/>
            <a:ext cx="2349809" cy="23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957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004909" y="-1027812"/>
            <a:ext cx="7111278" cy="91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 r="1908"/>
          <a:stretch/>
        </p:blipFill>
        <p:spPr>
          <a:xfrm>
            <a:off x="1403648" y="1412776"/>
            <a:ext cx="4032448" cy="5303570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4139951" y="1484783"/>
            <a:ext cx="3528393" cy="22893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5688632" cy="144016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 плаката </a:t>
            </a:r>
            <a:br>
              <a:rPr lang="ru-RU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«Ёлочка, живи!»</a:t>
            </a:r>
            <a:b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412776"/>
            <a:ext cx="3312368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создании плаката приняли участие 9 человек.  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Плакат повесили  в рекреации школы.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4943"/>
            <a:ext cx="4104456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959">
            <a:off x="5950554" y="406009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2227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омпьютер\Desktop\Fotor112112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754" r="66522" b="1688"/>
          <a:stretch/>
        </p:blipFill>
        <p:spPr bwMode="auto">
          <a:xfrm rot="5400000">
            <a:off x="1164583" y="-1134102"/>
            <a:ext cx="6858000" cy="91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r="638"/>
          <a:stretch/>
        </p:blipFill>
        <p:spPr>
          <a:xfrm>
            <a:off x="893981" y="1430538"/>
            <a:ext cx="6677847" cy="4037626"/>
          </a:xfrm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4961284"/>
            <a:ext cx="6938135" cy="144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5121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Конкурс рисунков</a:t>
            </a:r>
            <a:br>
              <a:rPr lang="ru-RU" sz="4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 Зелёная красавица»</a:t>
            </a:r>
            <a:br>
              <a:rPr lang="ru-RU" sz="49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9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5167733"/>
            <a:ext cx="6918920" cy="14296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конкурсе приняли участие 19 человек,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екоторые ребята сделали по два рисунка. Выставку рисунков оформили в фойе школы.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Компьютер\Desktop\0_bc378_f1907dd8_or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9"/>
          <a:stretch/>
        </p:blipFill>
        <p:spPr bwMode="auto">
          <a:xfrm>
            <a:off x="-164233" y="-99392"/>
            <a:ext cx="343752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омпьютер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7512">
            <a:off x="5950554" y="4060090"/>
            <a:ext cx="3242548" cy="32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912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579</Words>
  <Application>Microsoft Office PowerPoint</Application>
  <PresentationFormat>Экран (4:3)</PresentationFormat>
  <Paragraphs>92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«Эко-Ёлка - 2016»</vt:lpstr>
      <vt:lpstr> Филиал МКОУ Знаменской СОШ «Новгородовская НОШ»  Конкурс отчётов «ВСТРЕЧАЕМ НОВЫЙ ГОД  В СТИЛЕ ЭКО» </vt:lpstr>
      <vt:lpstr>Акция «Эко-Ёлка 2016»</vt:lpstr>
      <vt:lpstr>Классный час  «Не рубите зелёную ёлочку»</vt:lpstr>
      <vt:lpstr>Социологический опрос «Ёлка в моём доме»</vt:lpstr>
      <vt:lpstr>Беседа  «С кем дружит ель? </vt:lpstr>
      <vt:lpstr>Беседа Где человек использует ель?</vt:lpstr>
      <vt:lpstr>Выпуск плаката  «Ёлочка, живи!» </vt:lpstr>
      <vt:lpstr> Конкурс рисунков « Зелёная красавица» </vt:lpstr>
      <vt:lpstr>Конкурс рисунков «Новогодние чудеса»</vt:lpstr>
      <vt:lpstr>Выпуск агитационных листовок «Сохраним ель!» </vt:lpstr>
      <vt:lpstr>Презентация PowerPoint</vt:lpstr>
      <vt:lpstr>Оформление стенда  «Ёлочка, живи» </vt:lpstr>
      <vt:lpstr>Чтобы ёлки не рубить, можно ёлки смастерить Мастерская Деда Мороза </vt:lpstr>
      <vt:lpstr>Презентация PowerPoint</vt:lpstr>
      <vt:lpstr>Презентация PowerPoint</vt:lpstr>
      <vt:lpstr>Презентация PowerPoint</vt:lpstr>
      <vt:lpstr>Поделки из шишек ели, сосны, кедра. </vt:lpstr>
      <vt:lpstr>Хоровод у ёлки </vt:lpstr>
      <vt:lpstr>Снежинки</vt:lpstr>
      <vt:lpstr>Сказка про  ёлку. </vt:lpstr>
      <vt:lpstr>Установка Ёлки во дворе школы. </vt:lpstr>
      <vt:lpstr>Экологический праздник  «Ёлочка, живи» </vt:lpstr>
      <vt:lpstr>Наши впечатления</vt:lpstr>
      <vt:lpstr>Спасибо  за 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Районная эколого-социальная акция    «Эко-Ёлка - 2016»</dc:title>
  <dc:creator>Компьютер</dc:creator>
  <cp:lastModifiedBy>Полыгалова</cp:lastModifiedBy>
  <cp:revision>46</cp:revision>
  <dcterms:created xsi:type="dcterms:W3CDTF">2016-12-20T13:59:09Z</dcterms:created>
  <dcterms:modified xsi:type="dcterms:W3CDTF">2016-12-29T03:53:20Z</dcterms:modified>
</cp:coreProperties>
</file>