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4960-D9FB-4837-8FCD-6B9BBC996794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CC29-908F-48FF-A836-3C9A6D727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2BC9-619A-4545-9F4F-58370C13800C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7114-8101-4052-88A8-DB5817265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56D0-7096-44F9-BC68-95D5E87E1D39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70C4-1451-47D0-9602-B73AF7FEB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39C1-23AA-41A1-B35F-ED7363B0D172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B317-EEA4-4CF2-BFB7-A20C460E6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F76A-8E3B-4213-9671-3AC8777CB93F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249F-83B6-4E0D-9D06-AB74C01A2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7578-3B00-4CA2-B2F0-B2A977FC6827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D04C-4722-45A9-86A1-EE2A5C6DE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FC8A-1A01-419D-831D-28B0DD4B6E56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BBDF-25D1-45AE-B5E3-B00115957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CF81-034B-4120-BBA2-3473FBEDBCAA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A8B4-D2AB-4ECB-862C-67B1A795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9D89-204D-4F20-90DD-85F1092124C1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113D-DF9C-407B-87D2-68BA58848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22CA-6FDC-4B22-89A1-19D891C6DACF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7380-CC97-4B47-87D4-9270D2C7C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F908-F2E9-47D3-9C49-EEE26488ED5A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1C44-E505-4517-B0B4-B8D2DE8F8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1866C-5A04-4E45-8395-FFE0F32CC42C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333C2A-9F3D-4FD9-B4B9-427D7F3E1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106613" y="2652713"/>
            <a:ext cx="7978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«Изучение шумового загрязнения окружающей среды»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9339263" y="4743450"/>
            <a:ext cx="37528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Выполнили: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ученики 5 класса МОУ «Речкаловская СОШ»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Счастливцева Ю.В.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graphicFrame>
        <p:nvGraphicFramePr>
          <p:cNvPr id="22562" name="Group 34"/>
          <p:cNvGraphicFramePr>
            <a:graphicFrameLocks noGrp="1"/>
          </p:cNvGraphicFramePr>
          <p:nvPr/>
        </p:nvGraphicFramePr>
        <p:xfrm>
          <a:off x="1289050" y="523875"/>
          <a:ext cx="9293225" cy="6192838"/>
        </p:xfrm>
        <a:graphic>
          <a:graphicData uri="http://schemas.openxmlformats.org/drawingml/2006/table">
            <a:tbl>
              <a:tblPr/>
              <a:tblGrid>
                <a:gridCol w="947738"/>
                <a:gridCol w="5967412"/>
                <a:gridCol w="2378075"/>
              </a:tblGrid>
              <a:tr h="98107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п\п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Источники шума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Шум в кабинете во время урока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60- 70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Шум на перемене на первом этаже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40-90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Шум на перемене на втором этаже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40-70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Шум в школьной столовой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58 -75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Шум в библиотеке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40-60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2400300" y="365125"/>
            <a:ext cx="6732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Допустимые уровни шума в общественных зданиях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41450" y="1027113"/>
          <a:ext cx="9561513" cy="5210175"/>
        </p:xfrm>
        <a:graphic>
          <a:graphicData uri="http://schemas.openxmlformats.org/drawingml/2006/table">
            <a:tbl>
              <a:tblPr firstRow="1" firstCol="1" bandRow="1"/>
              <a:tblGrid>
                <a:gridCol w="2390263"/>
                <a:gridCol w="2390263"/>
                <a:gridCol w="2390263"/>
                <a:gridCol w="2390263"/>
              </a:tblGrid>
              <a:tr h="68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Рабочее место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звука (в дБ)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уровень звука (в дБ)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помещения, учебные кабинеты, учительские комнаты, аудитории школ и других учебных заведений, конференцзалы, читальные залы библиотек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Площадки отдыха детских дошкольных учреждений, школ и других учебных заведений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20700"/>
            <a:ext cx="10515600" cy="43513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исследования было выявлено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помещениях уровни звука от различных источников могут достигать значительной величины 50-80 дБ, иногда превышают 90 дБ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 сравнению с максимально допустимыми значениями, в школе наблюдается небольшое превышение уровня звука в разных помещениях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Наибольшее превышение уровня шума наблюдается в столовой и на переменах, обусловленное тем, что учащиеся активно перемещаются по помещению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Когда учащиеся находятся в сидячем положении (урок, библиотека) уровень шума близок по показателям к норме.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588" y="365125"/>
            <a:ext cx="10402887" cy="5227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01663" algn="l"/>
              </a:tabLs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01663" algn="l"/>
              </a:tabLst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01663" algn="l"/>
              </a:tabLs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Требовать абсолютной тишины во время перемен неразумно, а вот отсутствие шума на уроках - явление крайне необходимое. Важно, чтобы дети сами осознали необходимость соблюдения тишины. Так учителю легче работать, да и сами ученики смогут лучше сосредоточиться.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01663" algn="l"/>
              </a:tabLst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01663" algn="l"/>
              </a:tabLs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Учащимся школы необходимо разъяснять последствия влияния шума на здоровье на уроках и на переменах. Это можно сделать путем донесения информации полученной в ходе исследования на любом из внеклассных мероприятий.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838200" y="2155825"/>
            <a:ext cx="10515600" cy="43513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093788" y="1993900"/>
            <a:ext cx="10260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500063"/>
            <a:ext cx="323532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350" y="365125"/>
            <a:ext cx="799465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903663"/>
            <a:ext cx="44291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3438" y="3640138"/>
            <a:ext cx="46831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23875" y="365125"/>
            <a:ext cx="11668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– оценить шумовое загрязнение окружающей среды в школе (в кабинете, в столовой, в коридоре, на перемене и т.д.)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определить понятие «шум»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ознакомиться с понятием шумового загрязнения и его влиянием на организм человека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познакомиться с прибором, измеряющим уровень шума.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оценить уровень шума в различных местах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сделать выводы и выделить основные способы борьбы с шумом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27013"/>
            <a:ext cx="6600825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2952750"/>
            <a:ext cx="72088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</a:t>
            </a:r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0"/>
            <a:ext cx="1159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77788"/>
            <a:ext cx="7326313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 r="53291"/>
          <a:stretch>
            <a:fillRect/>
          </a:stretch>
        </p:blipFill>
        <p:spPr bwMode="auto">
          <a:xfrm>
            <a:off x="179388" y="77788"/>
            <a:ext cx="52768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1507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5075" y="2625725"/>
            <a:ext cx="5630863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79450" y="4872038"/>
            <a:ext cx="5216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Измерение шума на перемене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54838" y="1825625"/>
            <a:ext cx="4557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Измерение шума в столовой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5056188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3"/>
          <a:srcRect t="13451"/>
          <a:stretch>
            <a:fillRect/>
          </a:stretch>
        </p:blipFill>
        <p:spPr bwMode="auto">
          <a:xfrm>
            <a:off x="7164388" y="134938"/>
            <a:ext cx="4310062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0825" y="3025775"/>
            <a:ext cx="510857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7899400" y="5473700"/>
            <a:ext cx="4532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Измерение шума во время урока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 r="18773"/>
          <a:stretch>
            <a:fillRect/>
          </a:stretch>
        </p:blipFill>
        <p:spPr bwMode="auto">
          <a:xfrm>
            <a:off x="6710363" y="203200"/>
            <a:ext cx="559593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" y="1563688"/>
            <a:ext cx="720725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317</Words>
  <Application>Microsoft Office PowerPoint</Application>
  <PresentationFormat>Произвольный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Calibri Light</vt:lpstr>
      <vt:lpstr>Times New Roman</vt:lpstr>
      <vt:lpstr>Тема Office</vt:lpstr>
      <vt:lpstr>  </vt:lpstr>
      <vt:lpstr>  </vt:lpstr>
      <vt:lpstr> </vt:lpstr>
      <vt:lpstr> </vt:lpstr>
      <vt:lpstr>   </vt:lpstr>
      <vt:lpstr>   </vt:lpstr>
      <vt:lpstr>  </vt:lpstr>
      <vt:lpstr> </vt:lpstr>
      <vt:lpstr>  </vt:lpstr>
      <vt:lpstr>  </vt:lpstr>
      <vt:lpstr>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7</cp:revision>
  <dcterms:created xsi:type="dcterms:W3CDTF">2018-11-30T04:58:21Z</dcterms:created>
  <dcterms:modified xsi:type="dcterms:W3CDTF">2018-11-30T08:25:15Z</dcterms:modified>
</cp:coreProperties>
</file>