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18DD-DFC7-4F95-B1B9-A6679C88455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4005-F9C4-43D2-9E43-9CD62082E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18DD-DFC7-4F95-B1B9-A6679C88455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4005-F9C4-43D2-9E43-9CD62082E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18DD-DFC7-4F95-B1B9-A6679C88455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4005-F9C4-43D2-9E43-9CD62082E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18DD-DFC7-4F95-B1B9-A6679C88455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4005-F9C4-43D2-9E43-9CD62082E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18DD-DFC7-4F95-B1B9-A6679C88455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4005-F9C4-43D2-9E43-9CD62082E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18DD-DFC7-4F95-B1B9-A6679C88455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4005-F9C4-43D2-9E43-9CD62082E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18DD-DFC7-4F95-B1B9-A6679C88455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4005-F9C4-43D2-9E43-9CD62082E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18DD-DFC7-4F95-B1B9-A6679C88455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4005-F9C4-43D2-9E43-9CD62082E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18DD-DFC7-4F95-B1B9-A6679C88455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4005-F9C4-43D2-9E43-9CD62082E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18DD-DFC7-4F95-B1B9-A6679C88455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4005-F9C4-43D2-9E43-9CD62082E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18DD-DFC7-4F95-B1B9-A6679C88455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4005-F9C4-43D2-9E43-9CD62082E7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C18DD-DFC7-4F95-B1B9-A6679C88455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4005-F9C4-43D2-9E43-9CD62082E7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8100392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Практическая работа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Поглощение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углекислого газа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выделение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кислорода растениями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 фотосинтезе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365104"/>
            <a:ext cx="6012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Выполнили: Глушкова Дарья     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Немкова Полина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ученицы 8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МОУ«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Дубская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СОШ»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bf1564b24b50f8e4836f919ff30471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13924" y="994588"/>
            <a:ext cx="6447582" cy="483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0"/>
            <a:ext cx="810039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Опыт 2</a:t>
            </a:r>
            <a:endParaRPr lang="ru-RU" sz="7200" b="1" u="sng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Выделение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кислорода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Растениями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 фотосинтезе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N8D7YN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74118"/>
            <a:ext cx="4570908" cy="348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95736" y="188640"/>
            <a:ext cx="723629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</a:t>
            </a: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борудование: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Стакан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Растение элодея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Светильник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Лучинка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N8D7YN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7" y="908720"/>
            <a:ext cx="5475081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N8D7YN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8210" y="476673"/>
            <a:ext cx="5614230" cy="605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0"/>
            <a:ext cx="6552728" cy="6381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Вывод: 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На свету листьями поглощается углекислый газ, а выделяется кислород.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 темноте этот процесс не происходит.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Одним из продуктов, необходимых для образования органического вещества, является углекислый газ.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810039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Опыт 1</a:t>
            </a:r>
            <a:endParaRPr lang="ru-RU" sz="7200" b="1" u="sng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Поглощение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углекислого газа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растениями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20181130_135628.jpg"/>
          <p:cNvPicPr>
            <a:picLocks noChangeAspect="1"/>
          </p:cNvPicPr>
          <p:nvPr/>
        </p:nvPicPr>
        <p:blipFill>
          <a:blip r:embed="rId3" cstate="print"/>
          <a:srcRect r="472" b="4619"/>
          <a:stretch>
            <a:fillRect/>
          </a:stretch>
        </p:blipFill>
        <p:spPr>
          <a:xfrm>
            <a:off x="4473403" y="3501008"/>
            <a:ext cx="4670597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23728" y="0"/>
            <a:ext cx="723629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</a:t>
            </a: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борудование: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банка (1 л)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воронка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газоотводная трубка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3-4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ветки комнатного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растения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настольная лампа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кристаллизатор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кусочек мела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лучинка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пробирки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HCl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(1:1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спички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20181130_135628.jpg"/>
          <p:cNvPicPr>
            <a:picLocks noChangeAspect="1"/>
          </p:cNvPicPr>
          <p:nvPr/>
        </p:nvPicPr>
        <p:blipFill>
          <a:blip r:embed="rId3" cstate="print"/>
          <a:srcRect r="17924" b="14199"/>
          <a:stretch>
            <a:fillRect/>
          </a:stretch>
        </p:blipFill>
        <p:spPr>
          <a:xfrm>
            <a:off x="1619672" y="188640"/>
            <a:ext cx="532686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81130_135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435571" y="3069485"/>
            <a:ext cx="4036649" cy="302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20181130_135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1533" y="600066"/>
            <a:ext cx="480053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81130_141257.jpg"/>
          <p:cNvPicPr>
            <a:picLocks noChangeAspect="1"/>
          </p:cNvPicPr>
          <p:nvPr/>
        </p:nvPicPr>
        <p:blipFill>
          <a:blip r:embed="rId4" cstate="print"/>
          <a:srcRect t="8001" r="39763" b="13250"/>
          <a:stretch>
            <a:fillRect/>
          </a:stretch>
        </p:blipFill>
        <p:spPr>
          <a:xfrm>
            <a:off x="4067944" y="2060848"/>
            <a:ext cx="4680520" cy="4589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20181130_135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764704"/>
            <a:ext cx="6528727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20181130_135933.jpg"/>
          <p:cNvPicPr>
            <a:picLocks noChangeAspect="1"/>
          </p:cNvPicPr>
          <p:nvPr/>
        </p:nvPicPr>
        <p:blipFill>
          <a:blip r:embed="rId3" cstate="print"/>
          <a:srcRect l="13454" t="27907" r="16779" b="18605"/>
          <a:stretch>
            <a:fillRect/>
          </a:stretch>
        </p:blipFill>
        <p:spPr>
          <a:xfrm rot="5400000">
            <a:off x="5427513" y="3869631"/>
            <a:ext cx="342900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nastolnaya-lamp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-891480"/>
            <a:ext cx="6840760" cy="6840760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5724128" y="2132856"/>
            <a:ext cx="108012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2200" y="2060848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30 см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20181130_135933.jpg"/>
          <p:cNvPicPr>
            <a:picLocks noChangeAspect="1"/>
          </p:cNvPicPr>
          <p:nvPr/>
        </p:nvPicPr>
        <p:blipFill>
          <a:blip r:embed="rId3" cstate="print"/>
          <a:srcRect t="1500" r="17250"/>
          <a:stretch>
            <a:fillRect/>
          </a:stretch>
        </p:blipFill>
        <p:spPr>
          <a:xfrm rot="5400000">
            <a:off x="1823894" y="227826"/>
            <a:ext cx="4248472" cy="379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81130_141805.jpg"/>
          <p:cNvPicPr>
            <a:picLocks noChangeAspect="1"/>
          </p:cNvPicPr>
          <p:nvPr/>
        </p:nvPicPr>
        <p:blipFill>
          <a:blip r:embed="rId4" cstate="print"/>
          <a:srcRect l="25987" t="16001" r="17314" b="34650"/>
          <a:stretch>
            <a:fillRect/>
          </a:stretch>
        </p:blipFill>
        <p:spPr>
          <a:xfrm rot="5400000">
            <a:off x="5133001" y="2615463"/>
            <a:ext cx="485364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hved\Desktop\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bf1564b24b50f8e4836f919ff30471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511019"/>
            <a:ext cx="6447583" cy="4835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111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timox</dc:creator>
  <cp:lastModifiedBy>timox</cp:lastModifiedBy>
  <cp:revision>1</cp:revision>
  <dcterms:created xsi:type="dcterms:W3CDTF">2018-11-30T14:25:09Z</dcterms:created>
  <dcterms:modified xsi:type="dcterms:W3CDTF">2018-11-30T15:59:18Z</dcterms:modified>
</cp:coreProperties>
</file>