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572B1-F830-49DF-EFB4-C9660279FD5E}" v="1290" dt="2020-09-12T09:58:16.955"/>
    <p1510:client id="{8C73DF49-EE0F-4C9E-7750-D0C51D2FE839}" v="28" dt="2020-09-13T10:38:51.420"/>
    <p1510:client id="{9E818FD1-FA7B-4353-D0F5-2F94A46599E4}" v="35" dt="2020-09-13T08:46:40.169"/>
    <p1510:client id="{ABAE47FA-C9E6-4715-008C-AC0F8212D7E4}" v="73" dt="2020-09-12T09:15:32.475"/>
    <p1510:client id="{C5178EF1-2B69-4E85-8083-0B15FF3E0617}" v="364" dt="2020-09-12T10:15:40.235"/>
    <p1510:client id="{D08B147C-E11A-44F1-0F74-08A9F9D40AE9}" v="761" dt="2020-09-13T10:33:36.527"/>
    <p1510:client id="{D4E1E042-62C6-4C23-9426-0BCF91B0A982}" v="242" dt="2020-09-13T15:40:42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5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5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5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1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2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9479" y="1299604"/>
            <a:ext cx="6457183" cy="2274388"/>
          </a:xfrm>
        </p:spPr>
        <p:txBody>
          <a:bodyPr anchor="t">
            <a:normAutofit fontScale="90000"/>
          </a:bodyPr>
          <a:lstStyle/>
          <a:p>
            <a:r>
              <a:rPr lang="ru-RU" sz="5000" b="1" dirty="0">
                <a:ea typeface="+mj-lt"/>
                <a:cs typeface="+mj-lt"/>
              </a:rPr>
              <a:t>Классификация животных по отношению к абиотическим факторам среды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76C14-F8F9-46FF-B1B7-D30E976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ru-RU" sz="4000" b="1" dirty="0">
                <a:cs typeface="Calibri Light"/>
              </a:rPr>
              <a:t>Дневной образ жизни</a:t>
            </a:r>
            <a:endParaRPr lang="ru-RU" sz="4000" b="1" dirty="0"/>
          </a:p>
        </p:txBody>
      </p:sp>
      <p:pic>
        <p:nvPicPr>
          <p:cNvPr id="5" name="Рисунок 5" descr="Изображение выглядит как белка, млекопитающее, внеш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7E72450-7B40-44A7-842A-274E7B987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7" r="3" b="15544"/>
          <a:stretch/>
        </p:blipFill>
        <p:spPr>
          <a:xfrm>
            <a:off x="20" y="1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4" descr="Изображение выглядит как собака, внешний, во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1EBC4B9E-C931-4EFD-AF28-77D53B583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0" r="3" b="21464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6" descr="Изображение выглядит как млекопитающее, еж, маленьки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F1AE962-8657-4809-BE9D-4907ACFC2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9" r="3" b="17314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84C6988-F1BF-4113-B34D-B9AE44BD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b="1" dirty="0">
                <a:ea typeface="+mn-lt"/>
                <a:cs typeface="+mn-lt"/>
              </a:rPr>
              <a:t>Дневной образ жизни </a:t>
            </a:r>
            <a:r>
              <a:rPr lang="ru-RU" sz="2000" dirty="0">
                <a:ea typeface="+mn-lt"/>
                <a:cs typeface="+mn-lt"/>
              </a:rPr>
              <a:t>- это форма поведения растений или животных, характеризующаяся активностью в течение дня, с периодом сна или бездействия ночью. </a:t>
            </a:r>
          </a:p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Это</a:t>
            </a:r>
            <a:r>
              <a:rPr lang="ru-RU" sz="2000" dirty="0">
                <a:cs typeface="Calibri"/>
              </a:rPr>
              <a:t> множество животных: бурый медведь, обыкновенный еж, черный дятел, тетерев, лось, белка , и другие.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F806F-0587-4673-A97B-9364089DC9E6}"/>
              </a:ext>
            </a:extLst>
          </p:cNvPr>
          <p:cNvSpPr txBox="1"/>
          <p:nvPr/>
        </p:nvSpPr>
        <p:spPr>
          <a:xfrm rot="10800000" flipV="1">
            <a:off x="107348" y="1511"/>
            <a:ext cx="9983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Белка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21EA2-F777-4709-B3BE-1C39BFD59A37}"/>
              </a:ext>
            </a:extLst>
          </p:cNvPr>
          <p:cNvSpPr txBox="1"/>
          <p:nvPr/>
        </p:nvSpPr>
        <p:spPr>
          <a:xfrm>
            <a:off x="-3347" y="2344436"/>
            <a:ext cx="22180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Волк серый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CB824-3B74-4762-825C-711C94391931}"/>
              </a:ext>
            </a:extLst>
          </p:cNvPr>
          <p:cNvSpPr txBox="1"/>
          <p:nvPr/>
        </p:nvSpPr>
        <p:spPr>
          <a:xfrm>
            <a:off x="-4634" y="4690933"/>
            <a:ext cx="20017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Еж обыкновенный</a:t>
            </a:r>
          </a:p>
        </p:txBody>
      </p:sp>
    </p:spTree>
    <p:extLst>
      <p:ext uri="{BB962C8B-B14F-4D97-AF65-F5344CB8AC3E}">
        <p14:creationId xmlns:p14="http://schemas.microsoft.com/office/powerpoint/2010/main" val="3620396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CBF0B-D0C7-4152-A90F-17A4CD74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ru-RU" sz="4000" b="1" dirty="0">
                <a:cs typeface="Calibri Light"/>
              </a:rPr>
              <a:t>Ночной образ жизни</a:t>
            </a:r>
            <a:endParaRPr lang="ru-RU" sz="4000" b="1" dirty="0"/>
          </a:p>
        </p:txBody>
      </p:sp>
      <p:pic>
        <p:nvPicPr>
          <p:cNvPr id="5" name="Рисунок 5" descr="Изображение выглядит как птица, сова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B85F9F7-BC9E-4856-B2DC-5764566FE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" r="3" b="17074"/>
          <a:stretch/>
        </p:blipFill>
        <p:spPr>
          <a:xfrm>
            <a:off x="20" y="1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6" descr="Изображение выглядит как сова, птица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5C5BDBBC-CBEA-4ED1-889C-393C8597B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7" r="3" b="15966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4" descr="Изображение выглядит как трава, внешний, укладывае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966AFC3-2F02-4DFB-9AD8-ECCA05AE0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34" r="3" b="10444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056B656-63B0-4E90-A18C-DFB470B8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206" y="1975849"/>
            <a:ext cx="6870954" cy="3736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cs typeface="Calibri"/>
              </a:rPr>
              <a:t>Такие животные более активны ночью.</a:t>
            </a:r>
            <a:r>
              <a:rPr lang="ru-RU" sz="2000" b="1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ru-RU" sz="2000" b="1" dirty="0">
                <a:ea typeface="+mn-lt"/>
                <a:cs typeface="+mn-lt"/>
              </a:rPr>
              <a:t>Ночные </a:t>
            </a:r>
            <a:r>
              <a:rPr lang="ru-RU" sz="2000" dirty="0">
                <a:ea typeface="+mn-lt"/>
                <a:cs typeface="+mn-lt"/>
              </a:rPr>
              <a:t>животные, как правило, имеют высоко развитые чувства слуха, обоняния, и специально адаптированное для темноты зрение.</a:t>
            </a:r>
            <a:r>
              <a:rPr lang="ru-RU" sz="20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cs typeface="Calibri"/>
              </a:rPr>
              <a:t>К ним относятся: обыкновенный барсук, филин, полярная(белая) сова и другие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3D106-5FD1-4FA3-9C4E-782D2282839E}"/>
              </a:ext>
            </a:extLst>
          </p:cNvPr>
          <p:cNvSpPr txBox="1"/>
          <p:nvPr/>
        </p:nvSpPr>
        <p:spPr>
          <a:xfrm>
            <a:off x="-2059" y="-2060"/>
            <a:ext cx="1270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Белая сова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8162E-7A7F-4CF1-AE06-72C80F250C1B}"/>
              </a:ext>
            </a:extLst>
          </p:cNvPr>
          <p:cNvSpPr txBox="1"/>
          <p:nvPr/>
        </p:nvSpPr>
        <p:spPr>
          <a:xfrm>
            <a:off x="-3347" y="2344436"/>
            <a:ext cx="8279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Филин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5F93A-2111-4842-BCF7-1B5E43133B91}"/>
              </a:ext>
            </a:extLst>
          </p:cNvPr>
          <p:cNvSpPr txBox="1"/>
          <p:nvPr/>
        </p:nvSpPr>
        <p:spPr>
          <a:xfrm>
            <a:off x="-4634" y="4690933"/>
            <a:ext cx="2423983" cy="379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Обыкновенный барсук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6936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6F58E-3B9E-4EC4-99C7-9B3945EC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ru-RU" sz="4000" b="1" dirty="0">
                <a:cs typeface="Calibri Light"/>
              </a:rPr>
              <a:t>Влажность</a:t>
            </a:r>
            <a:endParaRPr lang="ru-RU" sz="4000" b="1" dirty="0"/>
          </a:p>
        </p:txBody>
      </p:sp>
      <p:pic>
        <p:nvPicPr>
          <p:cNvPr id="5" name="Рисунок 5" descr="Изображение выглядит как трава, лягушка, е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16D9717-E218-4BFE-A5E1-A3CE3328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06" b="12179"/>
          <a:stretch/>
        </p:blipFill>
        <p:spPr>
          <a:xfrm>
            <a:off x="20" y="1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4" descr="Изображение выглядит как трава, внешний, млекопитающее, грызун&#10;&#10;Автоматически созданное описание">
            <a:extLst>
              <a:ext uri="{FF2B5EF4-FFF2-40B4-BE49-F238E27FC236}">
                <a16:creationId xmlns:a16="http://schemas.microsoft.com/office/drawing/2014/main" id="{7439D644-6ECC-4E12-9EAC-CB3C140FC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5" r="3" b="13879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6" descr="Изображение выглядит как трава, внешний, птица, утка&#10;&#10;Автоматически созданное описание">
            <a:extLst>
              <a:ext uri="{FF2B5EF4-FFF2-40B4-BE49-F238E27FC236}">
                <a16:creationId xmlns:a16="http://schemas.microsoft.com/office/drawing/2014/main" id="{FA3A5214-E53A-4257-8EA6-57AB8E491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85" r="-2" b="6432"/>
          <a:stretch/>
        </p:blipFill>
        <p:spPr>
          <a:xfrm>
            <a:off x="1597089" y="469368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6786257-A742-407A-B40A-846B93A9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1877802"/>
            <a:ext cx="6870954" cy="3736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cs typeface="Calibri"/>
              </a:rPr>
              <a:t>Животные делятся на две группы: г</a:t>
            </a:r>
            <a:r>
              <a:rPr lang="ru-RU" sz="2000" b="1" dirty="0">
                <a:cs typeface="Calibri"/>
              </a:rPr>
              <a:t>игрофилы </a:t>
            </a:r>
            <a:r>
              <a:rPr lang="ru-RU" sz="2000" dirty="0">
                <a:cs typeface="Calibri"/>
              </a:rPr>
              <a:t>и </a:t>
            </a:r>
            <a:r>
              <a:rPr lang="ru-RU" sz="2000" b="1" dirty="0" err="1">
                <a:cs typeface="Calibri"/>
              </a:rPr>
              <a:t>мезофилы</a:t>
            </a:r>
            <a:r>
              <a:rPr lang="ru-RU" sz="2000" b="1" dirty="0">
                <a:cs typeface="Calibri"/>
              </a:rPr>
              <a:t>.</a:t>
            </a:r>
            <a:r>
              <a:rPr lang="ru-RU" sz="2000" dirty="0">
                <a:cs typeface="Calibri"/>
              </a:rPr>
              <a:t> К </a:t>
            </a:r>
            <a:r>
              <a:rPr lang="ru-RU" sz="2000" b="1" dirty="0">
                <a:cs typeface="Calibri"/>
              </a:rPr>
              <a:t>гигрофилам о</a:t>
            </a:r>
            <a:r>
              <a:rPr lang="ru-RU" sz="2000" dirty="0">
                <a:cs typeface="Calibri"/>
              </a:rPr>
              <a:t>тносятся: выдра, бобр, европейская норка и др. Так же сюда входит множество таких земноводных как: тритоны, различные виды жаб и лягушек. Из птиц это серый и белый гусь, кряква, крачка черная и другие. Так же встречаются водные жуки и др. </a:t>
            </a:r>
            <a:r>
              <a:rPr lang="ru-RU" sz="2000" b="1" dirty="0">
                <a:cs typeface="Calibri"/>
              </a:rPr>
              <a:t>Гигрофилы </a:t>
            </a:r>
            <a:r>
              <a:rPr lang="ru-RU" sz="2000" dirty="0">
                <a:ea typeface="+mn-lt"/>
                <a:cs typeface="+mn-lt"/>
              </a:rPr>
              <a:t>— влаголюбивые наземные организмы, обитающие во влажных лесах, поймах рек, по берегам водоемов, а также во влажной почве (дождевые черви)</a:t>
            </a:r>
            <a:endParaRPr lang="ru-RU" sz="20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949B1-05E5-4252-8489-BB9169953A2F}"/>
              </a:ext>
            </a:extLst>
          </p:cNvPr>
          <p:cNvSpPr txBox="1"/>
          <p:nvPr/>
        </p:nvSpPr>
        <p:spPr>
          <a:xfrm>
            <a:off x="-4175" y="1791223"/>
            <a:ext cx="13235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Серая жаба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E4D8A-0D1E-496A-8268-F02496784D6D}"/>
              </a:ext>
            </a:extLst>
          </p:cNvPr>
          <p:cNvSpPr txBox="1"/>
          <p:nvPr/>
        </p:nvSpPr>
        <p:spPr>
          <a:xfrm>
            <a:off x="-4176" y="4150290"/>
            <a:ext cx="2743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Бобр обыкновенный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556DC-99FE-4BED-B945-50D56F1950AC}"/>
              </a:ext>
            </a:extLst>
          </p:cNvPr>
          <p:cNvSpPr txBox="1"/>
          <p:nvPr/>
        </p:nvSpPr>
        <p:spPr>
          <a:xfrm>
            <a:off x="1592893" y="6498920"/>
            <a:ext cx="968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Кряква </a:t>
            </a:r>
            <a:endParaRPr lang="ru-RU" dirty="0">
              <a:cs typeface="Calibri"/>
            </a:endParaRPr>
          </a:p>
        </p:txBody>
      </p:sp>
      <p:pic>
        <p:nvPicPr>
          <p:cNvPr id="10" name="Рисунок 10" descr="Изображение выглядит как червь, внешний, коричневы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473A61B8-7D8E-4647-B7BE-5F5ECD32F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153" y="4691785"/>
            <a:ext cx="3129419" cy="2161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1572D-6D40-47B9-8CD0-FE7A8A20E1BD}"/>
              </a:ext>
            </a:extLst>
          </p:cNvPr>
          <p:cNvSpPr txBox="1"/>
          <p:nvPr/>
        </p:nvSpPr>
        <p:spPr>
          <a:xfrm>
            <a:off x="7048892" y="6495658"/>
            <a:ext cx="19185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Дождевой червь</a:t>
            </a:r>
            <a:endParaRPr lang="ru-RU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506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25C0-E663-4EBE-AB41-8D87F9FC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Животные мезофилы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3A954-AA99-44C4-A167-FD148DC0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41" y="1666751"/>
            <a:ext cx="9794577" cy="1093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cs typeface="Calibri"/>
              </a:rPr>
              <a:t>Мезофилы</a:t>
            </a:r>
            <a:r>
              <a:rPr lang="en-US" sz="2400" b="1" dirty="0">
                <a:cs typeface="Calibri"/>
              </a:rPr>
              <a:t> -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умеренно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влаголюбивые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животные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dirty="0" err="1">
                <a:ea typeface="+mn-lt"/>
                <a:cs typeface="+mn-lt"/>
              </a:rPr>
              <a:t>нормально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существующие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при</a:t>
            </a:r>
            <a:r>
              <a:rPr lang="en-US" sz="2400" dirty="0">
                <a:ea typeface="+mn-lt"/>
                <a:cs typeface="+mn-lt"/>
              </a:rPr>
              <a:t>         </a:t>
            </a:r>
            <a:r>
              <a:rPr lang="en-US" sz="2400" dirty="0" err="1">
                <a:ea typeface="+mn-lt"/>
                <a:cs typeface="+mn-lt"/>
              </a:rPr>
              <a:t>средних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температурах</a:t>
            </a:r>
            <a:endParaRPr lang="en-US" sz="2400" dirty="0" err="1">
              <a:cs typeface="Calibri"/>
            </a:endParaRPr>
          </a:p>
        </p:txBody>
      </p:sp>
      <p:pic>
        <p:nvPicPr>
          <p:cNvPr id="6" name="Рисунок 6" descr="Изображение выглядит как внешний, птица, дятел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4E405DF6-FD1A-43E2-80C6-F14042EC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" t="606" r="-204" b="606"/>
          <a:stretch/>
        </p:blipFill>
        <p:spPr>
          <a:xfrm>
            <a:off x="8432755" y="3155292"/>
            <a:ext cx="3490541" cy="2409969"/>
          </a:xfrm>
          <a:prstGeom prst="rect">
            <a:avLst/>
          </a:prstGeom>
        </p:spPr>
      </p:pic>
      <p:pic>
        <p:nvPicPr>
          <p:cNvPr id="7" name="Рисунок 7" descr="Изображение выглядит как рептилия, ящерица, внеш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25BE66D5-AF01-48C8-B735-5094E5CDD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16" y="2954159"/>
            <a:ext cx="4226010" cy="28195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45228-5EE0-43D0-84B9-0E575FB47911}"/>
              </a:ext>
            </a:extLst>
          </p:cNvPr>
          <p:cNvSpPr txBox="1"/>
          <p:nvPr/>
        </p:nvSpPr>
        <p:spPr>
          <a:xfrm>
            <a:off x="3972838" y="5402892"/>
            <a:ext cx="2743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Ящерица прыткая</a:t>
            </a:r>
          </a:p>
        </p:txBody>
      </p:sp>
      <p:pic>
        <p:nvPicPr>
          <p:cNvPr id="9" name="Рисунок 9" descr="Изображение выглядит как птица, внешний, сидит, ветвь&#10;&#10;Автоматически созданное описание">
            <a:extLst>
              <a:ext uri="{FF2B5EF4-FFF2-40B4-BE49-F238E27FC236}">
                <a16:creationId xmlns:a16="http://schemas.microsoft.com/office/drawing/2014/main" id="{EB8203EF-0C13-43AC-B535-3E3366D3D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44" y="3215640"/>
            <a:ext cx="3233802" cy="2305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91EAA9-A3D5-4473-8CEF-5C5B5895D3F0}"/>
              </a:ext>
            </a:extLst>
          </p:cNvPr>
          <p:cNvSpPr txBox="1"/>
          <p:nvPr/>
        </p:nvSpPr>
        <p:spPr>
          <a:xfrm>
            <a:off x="382044" y="5152373"/>
            <a:ext cx="8225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Клест 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AE007-5032-4F68-8B75-9C7C23B0F22F}"/>
              </a:ext>
            </a:extLst>
          </p:cNvPr>
          <p:cNvSpPr txBox="1"/>
          <p:nvPr/>
        </p:nvSpPr>
        <p:spPr>
          <a:xfrm>
            <a:off x="8437193" y="5190864"/>
            <a:ext cx="7807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Дятел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9267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04E05-FA1A-4FBE-A880-F9E6C9C9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ru-RU" sz="4000" b="1" dirty="0">
                <a:cs typeface="Calibri Light"/>
              </a:rPr>
              <a:t>Температура</a:t>
            </a:r>
            <a:endParaRPr lang="ru-RU" sz="4000" b="1" dirty="0"/>
          </a:p>
        </p:txBody>
      </p:sp>
      <p:pic>
        <p:nvPicPr>
          <p:cNvPr id="5" name="Рисунок 5" descr="Изображение выглядит как внешний, птица, дятел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31C75A05-604D-496C-B3F9-3CA5C5571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8" r="3" b="14085"/>
          <a:stretch/>
        </p:blipFill>
        <p:spPr>
          <a:xfrm>
            <a:off x="20" y="1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6" descr="Изображение выглядит как трава, внешний, птица, утка&#10;&#10;Автоматически созданное описание">
            <a:extLst>
              <a:ext uri="{FF2B5EF4-FFF2-40B4-BE49-F238E27FC236}">
                <a16:creationId xmlns:a16="http://schemas.microsoft.com/office/drawing/2014/main" id="{60E853C2-0E56-46EA-9495-9742C4F3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85" r="-2" b="6432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4" descr="Изображение выглядит как трава, внешний, млекопитающее, норка&#10;&#10;Автоматически созданное описание">
            <a:extLst>
              <a:ext uri="{FF2B5EF4-FFF2-40B4-BE49-F238E27FC236}">
                <a16:creationId xmlns:a16="http://schemas.microsoft.com/office/drawing/2014/main" id="{0CF8012B-9E3E-4B78-A732-D203B7B0E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17" r="3" b="10347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5E802A6-B661-4FBF-A34F-27EFD9DE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cs typeface="Calibri"/>
              </a:rPr>
              <a:t>Все животные делятся на 3 вида: </a:t>
            </a:r>
          </a:p>
          <a:p>
            <a:pPr marL="0" indent="0">
              <a:buNone/>
            </a:pPr>
            <a:r>
              <a:rPr lang="ru-RU" sz="2000" b="1" dirty="0">
                <a:cs typeface="Calibri"/>
              </a:rPr>
              <a:t>криофилы </a:t>
            </a:r>
            <a:r>
              <a:rPr lang="ru-RU" sz="2000" dirty="0">
                <a:cs typeface="Calibri"/>
              </a:rPr>
              <a:t>(температура меньше нуля) - пингвины, белые медведи и </a:t>
            </a:r>
            <a:r>
              <a:rPr lang="ru-RU" sz="2000" dirty="0" err="1">
                <a:cs typeface="Calibri"/>
              </a:rPr>
              <a:t>д.р</a:t>
            </a:r>
            <a:r>
              <a:rPr lang="ru-RU" sz="2000" dirty="0">
                <a:cs typeface="Calibri"/>
              </a:rPr>
              <a:t>, </a:t>
            </a:r>
          </a:p>
          <a:p>
            <a:pPr marL="0" indent="0">
              <a:buNone/>
            </a:pPr>
            <a:r>
              <a:rPr lang="ru-RU" sz="2000" b="1" dirty="0">
                <a:cs typeface="Calibri"/>
              </a:rPr>
              <a:t>термофилы (</a:t>
            </a:r>
            <a:r>
              <a:rPr lang="ru-RU" sz="2000" dirty="0">
                <a:cs typeface="Calibri"/>
              </a:rPr>
              <a:t>более 45) - некоторые виды </a:t>
            </a:r>
            <a:r>
              <a:rPr lang="ru-RU" sz="2000" dirty="0" err="1">
                <a:cs typeface="Calibri"/>
              </a:rPr>
              <a:t>ящерец</a:t>
            </a:r>
            <a:r>
              <a:rPr lang="ru-RU" sz="2000" dirty="0">
                <a:cs typeface="Calibri"/>
              </a:rPr>
              <a:t>, насекомых и т.п, </a:t>
            </a:r>
          </a:p>
          <a:p>
            <a:pPr marL="0" indent="0">
              <a:buNone/>
            </a:pPr>
            <a:r>
              <a:rPr lang="ru-RU" sz="2000" dirty="0">
                <a:cs typeface="Calibri"/>
              </a:rPr>
              <a:t> </a:t>
            </a:r>
            <a:r>
              <a:rPr lang="ru-RU" sz="2000" b="1" dirty="0">
                <a:cs typeface="Calibri"/>
              </a:rPr>
              <a:t>любители обычной температуры </a:t>
            </a:r>
            <a:r>
              <a:rPr lang="ru-RU" sz="2000" dirty="0">
                <a:cs typeface="Calibri"/>
              </a:rPr>
              <a:t>(0-50 градусов) - дятлы, прыткие ящерицы, медведи, кряквы и множество других видов животных. </a:t>
            </a:r>
          </a:p>
          <a:p>
            <a:pPr marL="0" indent="0">
              <a:buNone/>
            </a:pPr>
            <a:r>
              <a:rPr lang="ru-RU" sz="2000" dirty="0">
                <a:cs typeface="Calibri"/>
              </a:rPr>
              <a:t>В наших краях не распространены ни криофилы, ни термофилы. 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DFE6C-5DD7-4CDE-8969-0ED9772DB16D}"/>
              </a:ext>
            </a:extLst>
          </p:cNvPr>
          <p:cNvSpPr txBox="1"/>
          <p:nvPr/>
        </p:nvSpPr>
        <p:spPr>
          <a:xfrm>
            <a:off x="3001" y="1787960"/>
            <a:ext cx="7807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Дятел</a:t>
            </a:r>
            <a:endParaRPr lang="ru-RU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33720-2DB5-4AF6-B129-9632975707F5}"/>
              </a:ext>
            </a:extLst>
          </p:cNvPr>
          <p:cNvSpPr txBox="1"/>
          <p:nvPr/>
        </p:nvSpPr>
        <p:spPr>
          <a:xfrm>
            <a:off x="6263" y="4150290"/>
            <a:ext cx="968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Кряква </a:t>
            </a:r>
            <a:endParaRPr lang="ru-RU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46632-ED0C-4284-8C67-D6C25610933B}"/>
              </a:ext>
            </a:extLst>
          </p:cNvPr>
          <p:cNvSpPr txBox="1"/>
          <p:nvPr/>
        </p:nvSpPr>
        <p:spPr>
          <a:xfrm>
            <a:off x="6263" y="6488482"/>
            <a:ext cx="8956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Норка </a:t>
            </a:r>
          </a:p>
        </p:txBody>
      </p:sp>
    </p:spTree>
    <p:extLst>
      <p:ext uri="{BB962C8B-B14F-4D97-AF65-F5344CB8AC3E}">
        <p14:creationId xmlns:p14="http://schemas.microsoft.com/office/powerpoint/2010/main" val="33203207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305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Классификация животных по отношению к абиотическим факторам среды</vt:lpstr>
      <vt:lpstr>Дневной образ жизни</vt:lpstr>
      <vt:lpstr>Ночной образ жизни</vt:lpstr>
      <vt:lpstr>Влажность</vt:lpstr>
      <vt:lpstr>Животные мезофилы</vt:lpstr>
      <vt:lpstr>Температура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612</cp:revision>
  <dcterms:created xsi:type="dcterms:W3CDTF">2020-09-12T09:13:19Z</dcterms:created>
  <dcterms:modified xsi:type="dcterms:W3CDTF">2020-09-21T08:21:48Z</dcterms:modified>
</cp:coreProperties>
</file>