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874C-2183-4266-9C8A-E6FBE0106F1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1EF1-1B14-47C0-A1EF-498DB94F5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59"/>
            <a:ext cx="7772400" cy="231459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Анализ результатов муниципального этапа Всероссийской олимпиады по экологии  9  класс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2020-2021 учебный год)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РМО по биологии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25.02.2021г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Дмитрунец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Е.П.- учитель биологии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Бердюгинской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Причины низких результатов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позитивного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отношения к олимпиадам. Некоторые участники выполняли только легкие  задания, к остальным даже не приступали. 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Практически во всех олимпиадах участвуют одни и те же дети, поэтому они выбирают те предметы для участия в олимпиадах,  что  легче,   где могут быть получены хорошие результаты.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Часто учащиеся отказываются   от участия в олимпиаде, т.к. задания оказываются очень   сложные,   не по силам,  и они не получают удовлетворения от участия в олимпиаде. Это проявляется  в недостаточном  уровне  подготовки обучающихся к олимпиаде.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учебном году проведение школьного этапа  олимпиады совпало с проведением большого количества ВПР, ДКР.  При одновременном проведении всех этих процедур большая нагрузка легла на тех учащихся, которые писали и олимпиадные работы, и ВПР, и ДКР.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Планируемые  решения</a:t>
            </a:r>
            <a:r>
              <a:rPr lang="ru-RU" sz="3200" b="1" i="1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Подготовку  </a:t>
            </a:r>
            <a:r>
              <a:rPr lang="ru-RU" dirty="0"/>
              <a:t>к олимпиаде  проводить  с  конкретными  учащимися по  отдельным  предметам  (учитывать желание детей, их склонности) </a:t>
            </a:r>
          </a:p>
          <a:p>
            <a:pPr lvl="0"/>
            <a:r>
              <a:rPr lang="ru-RU" dirty="0"/>
              <a:t>Учителям систематически проводить дифференцированную работу на уроках и внеурочных занятиях с одаренными учащимися, предлагать задания повышенной сложности, использовать олимпиадные задания прошлого года, развивающими творческие способности учащихся.</a:t>
            </a:r>
          </a:p>
          <a:p>
            <a:pPr lvl="0"/>
            <a:r>
              <a:rPr lang="ru-RU" dirty="0"/>
              <a:t>Учителям при подготовке к олимпиадам использовать электронные учебно-методические материалы и методические рекомендации к олимпиадам </a:t>
            </a:r>
          </a:p>
          <a:p>
            <a:pPr lvl="0"/>
            <a:r>
              <a:rPr lang="ru-RU" dirty="0"/>
              <a:t>Учителям проанализировать результаты работы с учащимися, подробно разобрав задания, провести работу над допущенными  ошибками</a:t>
            </a:r>
          </a:p>
          <a:p>
            <a:pPr lvl="0"/>
            <a:r>
              <a:rPr lang="ru-RU" dirty="0"/>
              <a:t> В течение года вести систематическую индивидуальную и групповую работу с учащимися по подготовке к предметным олимпиадам.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Причины низкого уровня выполнения олимпиадных заданий по экологии.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Общие: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позитивного отношения к олимпиадам. Некоторые участники выполняют  только легкие  задания, к остальным даже не приступают.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Практически во всех олимпиадах участвуют одни и те же дети, поэтому они выбирают те предметы для участия в олимпиадах,  что  легче,   где могут быть получены хорошие результаты.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этом учебном году проведение школьного этапа  олимпиады совпало с проведением большого количества ВПР, ДКР.  При одновременном проведении всех этих процедур большая нагрузка легла на тех учащихся, которые писали и олимпиадные работы, и ВПР, и ДКР.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Предметные: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Отсутствие  в учебном плане   предмета   «Экология».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У детей недостаточно сформирован кругозор, т.к. дети мало читают, не интересуются и не владеют информацией об  экологических проблемах современности.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Обучающиеся не могут сформулировать обоснование выбранного ответа, даже если ответ выбран верный.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Слабо владеют биологическим и экологическим понятийным аппаратом.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решении экологической задачи показывают непонимание предложенной проблемы, отсюда неверное суждение.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обучающихся вызывают затруднения логические задания, задания на сопоставление фактов, затрудняются при обосновании своего ответа.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Планируемые  решения.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Подготовку  к олимпиаде  проводить  с  конкретными  учащимися по  отдельным  предметам  (учитывать желание детей, их склонности)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Систематически проводить дифференцированную работу на уроках и внеурочных занятиях с одаренными учащимися, предлагать задания повышенной сложности, использовать олимпиадные задания прошлого года, развивающими творческие способности учащихся.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подготовке к олимпиадам использовать электронные учебно-методические материалы и методические рекомендации к олимпиадам </a:t>
            </a:r>
          </a:p>
          <a:p>
            <a:pPr lvl="0"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работы с учащимися, подробно разобрав задания, провести работу над допущенными  ошибками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года вести систематическую индивидуальную и групповую работу с учащимися по подготовке к олимпиаде.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Всего заданий в олимпиаде 19, задания распределены по  5 блокам, максимальное количество баллов 4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Количество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участников муниципального  этапа олимпиады по экологии в 9 классе в 2020-2021 учебном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- 3 участника, приняло участие -1 учащийся,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процент выполнения заданий составил  48, 7%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Всего заданий в олимпиаде  было 19, как и в прошлом учебном  году,   задания распределены по  5 блокам, максимальное количество баллов 48  Задания по своей структуре по годам не меняются.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Большинство  заданий в олимпиаде по экологии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есть задания, которые предполагают конкретные знания из области биологии,  географии,  экологии.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72518" cy="200026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Блок 1. (4 вопроса, 4 балла) с выбором  одного правильного ответа из 5-ти или нескольких правильных ответов из6-и 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329642" cy="362585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Блок 1 был представлен следующими вопросами: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1в.- предмет изучения науки экологии                                     ( биология 5класс) 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2в. -выбрать вид энергетики, производящей  наибольшее количество  электричества  в стране    ( географии)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3в. кислотные дожди, чем они вызваны (химия 9 класс)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4в. - качество окружающей среды.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Блок 2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(6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заданий, максимальное количество баллов 12, 2 балла за правильный ответ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)  Определить правильность представленного  суждения  и дать обоснованный ответ.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Блок 2 был представлен следующими вопросами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1в.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биотические факторы, ( биология 5 класса и 9 класс, 4четверть);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2в.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указаны причины снижения плодовитости у животных  и снижения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размножения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растений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биология 7 класс и 6 класс);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3в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понятие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«плодородие почвы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программа б. 6 класс);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4в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понятие «парниковые газы» ( 10 класс экология);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5в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понятие «реликтовые виды» и наличие примеров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(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 7 класс );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6в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природные зоны (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окружающий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мир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уроки географии).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Блок 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.(6 вопросов, 12 баллов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Выбрать 1 правильный ответа из предложенных ответов и  обосновать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выбор.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3 был представлен следующими вопросами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определение понятия экологическая ниша( 9 класс, 4 четверть, 11 класс 4 четверть);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2в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пищевые связи, наличие естественных врагов (морские брюхоногие моллюски) ( 7 класс, 9 класс, 4 четверть);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3в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характеристика природных зон по экстремальным факторам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география)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4в.- вырубка лесов, использование древесины в 18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экология 10 класс, география, история 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5в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смогут ли определенные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заселить всю планету (взаимосвязи в живой природе, экологические факторы, экология 9, 10 класс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                                                         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6в.- причины распространения лиственницы Зауралья на север  ( экологические факторы: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9класс)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Блок 4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/>
              <a:t> </a:t>
            </a:r>
            <a:r>
              <a:rPr lang="ru-RU" sz="3100" dirty="0" smtClean="0"/>
              <a:t>(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задания,  4 ответа к каждому, всего 16 баллов, 2б за обоснования каждого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ответа)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Выберите правильный ответ, обоснуйте все варианты, как правильные, так 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неправильные.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/>
              <a:t>Блок 4 был представлен следующими вопросами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Антропогенный фактор. Проблема производства и  использования одноразовой тары. Выбрать предложенный материал и обосновать свой выбор по каждому из предложений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(9класс биология,10 класс экология)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2з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Дана характеристика ясеня обыкновенного. Задание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элементов содержания, проверяемых на основном государственном экзамене по биологии: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находить в научно-популярном тексте необходимую биологическую информацию о живых организмах, процессах и явлениях.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Блок 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Дать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развернутый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 задание, 4 балла.)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Дать развернутый ответ понятию                         «зеленая экономика»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Шкала для проверки конкурсной задачи с обоснованием ответа.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1. Отсутствует </a:t>
            </a:r>
            <a:r>
              <a:rPr lang="ru-RU" dirty="0"/>
              <a:t>обоснование ответа или сформулировано ошибочное обоснование. </a:t>
            </a:r>
            <a:r>
              <a:rPr lang="ru-RU" dirty="0" smtClean="0"/>
              <a:t> - 0 баллов</a:t>
            </a:r>
            <a:endParaRPr lang="ru-RU" dirty="0"/>
          </a:p>
          <a:p>
            <a:pPr>
              <a:buNone/>
            </a:pPr>
            <a:r>
              <a:rPr lang="ru-RU" dirty="0" smtClean="0"/>
              <a:t>2. Частичное </a:t>
            </a:r>
            <a:r>
              <a:rPr lang="ru-RU" dirty="0"/>
              <a:t>(неполное) обоснование ответа (без использования экологических законов, правил, закономерностей, не рассматривается содержание приведённых в ответе понятий, отсутствует логика в рассуждениях; при этом ошибок, указывающих на серьёзные пробелы в знании экологии, </a:t>
            </a:r>
            <a:r>
              <a:rPr lang="ru-RU" dirty="0" smtClean="0"/>
              <a:t>нет) - 1 балл</a:t>
            </a:r>
            <a:endParaRPr lang="ru-RU" dirty="0"/>
          </a:p>
          <a:p>
            <a:pPr>
              <a:buNone/>
            </a:pPr>
            <a:r>
              <a:rPr lang="ru-RU" dirty="0" smtClean="0"/>
              <a:t>3. Полное </a:t>
            </a:r>
            <a:r>
              <a:rPr lang="ru-RU" dirty="0"/>
              <a:t>обоснование ответа (с использованием экологических законов, правил, закономерностей, рассматривается содержание приведённых в ответе понятий; обоснование логично) </a:t>
            </a:r>
            <a:r>
              <a:rPr lang="ru-RU" dirty="0" smtClean="0"/>
              <a:t> - 2 </a:t>
            </a:r>
            <a:r>
              <a:rPr lang="ru-RU" dirty="0"/>
              <a:t> </a:t>
            </a:r>
            <a:r>
              <a:rPr lang="ru-RU" dirty="0" smtClean="0"/>
              <a:t>балла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1205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Анализ результатов муниципального этапа Всероссийской олимпиады по экологии  9  класс  (2020-2021 учебный год) </vt:lpstr>
      <vt:lpstr>Всего заданий в олимпиаде 19, задания распределены по  5 блокам, максимальное количество баллов 48  </vt:lpstr>
      <vt:lpstr>Презентация PowerPoint</vt:lpstr>
      <vt:lpstr> Блок 1. (4 вопроса, 4 балла) с выбором  одного правильного ответа из 5-ти или нескольких правильных ответов из6-и .   </vt:lpstr>
      <vt:lpstr>Блок 2. (6 заданий, максимальное количество баллов 12, 2 балла за правильный ответ)  Определить правильность представленного  суждения  и дать обоснованный ответ.  </vt:lpstr>
      <vt:lpstr>Блок 3.(6 вопросов, 12 баллов) Выбрать 1 правильный ответа из предложенных ответов и  обосновать выбор.</vt:lpstr>
      <vt:lpstr>Блок 4. (2 задания,  4 ответа к каждому, всего 16 баллов, 2б за обоснования каждого ответа)  Выберите правильный ответ, обоснуйте все варианты, как правильные, так и неправильные.</vt:lpstr>
      <vt:lpstr>Блок 5. Дать развернутый ответ.   (Одно задание, 4 балла.) </vt:lpstr>
      <vt:lpstr>Шкала для проверки конкурсной задачи с обоснованием ответа. </vt:lpstr>
      <vt:lpstr>Причины низких результатов:</vt:lpstr>
      <vt:lpstr>Планируемые  решения.</vt:lpstr>
      <vt:lpstr>Причины низкого уровня выполнения олимпиадных заданий по экологии.</vt:lpstr>
      <vt:lpstr>Планируемые  решения.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муниципального этапа Всероссийской олимпиады по экологии  9  класс  (2020-2021 учебный год) </dc:title>
  <dc:creator>0000</dc:creator>
  <cp:lastModifiedBy>Пользователь</cp:lastModifiedBy>
  <cp:revision>3</cp:revision>
  <dcterms:created xsi:type="dcterms:W3CDTF">2021-02-23T13:55:06Z</dcterms:created>
  <dcterms:modified xsi:type="dcterms:W3CDTF">2021-03-24T13:40:16Z</dcterms:modified>
</cp:coreProperties>
</file>