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2"/>
  </p:notesMasterIdLst>
  <p:sldIdLst>
    <p:sldId id="256" r:id="rId2"/>
    <p:sldId id="257" r:id="rId3"/>
    <p:sldId id="259" r:id="rId4"/>
    <p:sldId id="273" r:id="rId5"/>
    <p:sldId id="260" r:id="rId6"/>
    <p:sldId id="272" r:id="rId7"/>
    <p:sldId id="261" r:id="rId8"/>
    <p:sldId id="270" r:id="rId9"/>
    <p:sldId id="262" r:id="rId10"/>
    <p:sldId id="271" r:id="rId11"/>
    <p:sldId id="263" r:id="rId12"/>
    <p:sldId id="274" r:id="rId13"/>
    <p:sldId id="275" r:id="rId14"/>
    <p:sldId id="264" r:id="rId15"/>
    <p:sldId id="265" r:id="rId16"/>
    <p:sldId id="276" r:id="rId17"/>
    <p:sldId id="268" r:id="rId18"/>
    <p:sldId id="269" r:id="rId19"/>
    <p:sldId id="267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rgbClr val="FF0000"/>
    </p:penClr>
  </p:showPr>
  <p:clrMru>
    <a:srgbClr val="FF0000"/>
    <a:srgbClr val="FF6600"/>
    <a:srgbClr val="A50021"/>
    <a:srgbClr val="FF0066"/>
    <a:srgbClr val="FF3300"/>
    <a:srgbClr val="000E18"/>
    <a:srgbClr val="99FF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3" autoAdjust="0"/>
    <p:restoredTop sz="94660"/>
  </p:normalViewPr>
  <p:slideViewPr>
    <p:cSldViewPr>
      <p:cViewPr>
        <p:scale>
          <a:sx n="94" d="100"/>
          <a:sy n="94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4DA4AC-F3D3-4FAB-AE15-5D373D157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6015-EFDB-431F-A50E-4B5C7E645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C7A4-A3B9-40FA-A3B2-E54B06247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3E4E-B5F3-486F-96E2-E6FFDD144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024E-7CEB-4859-8426-9AB5DC3DE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9EB-23DC-4ADD-96CB-38D11D9EB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697E-5067-4193-A07F-605B5F15F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70E7-54B9-410C-8E6B-B14FBDA48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D7EA-0819-4368-A7B2-BC170D3C6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0E47-5B01-4C93-9132-10FC9BB03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7189-05F8-4DCC-810F-BE222CB75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47F6-6A93-4BED-9D47-C51FA6E6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9B5B04-309E-43A2-9F9A-113763DBC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7" r:id="rId2"/>
    <p:sldLayoutId id="2147483843" r:id="rId3"/>
    <p:sldLayoutId id="2147483838" r:id="rId4"/>
    <p:sldLayoutId id="2147483839" r:id="rId5"/>
    <p:sldLayoutId id="2147483840" r:id="rId6"/>
    <p:sldLayoutId id="2147483844" r:id="rId7"/>
    <p:sldLayoutId id="2147483845" r:id="rId8"/>
    <p:sldLayoutId id="2147483846" r:id="rId9"/>
    <p:sldLayoutId id="2147483841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3916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Природу надо охранять.</a:t>
            </a:r>
            <a:b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8900" tIns="25400" rIns="88900" bIns="50800" anchor="ctr" anchorCtr="1"/>
          <a:lstStyle/>
          <a:p>
            <a:pPr algn="ctr">
              <a:defRPr/>
            </a:pPr>
            <a:r>
              <a:rPr lang="en-US" sz="2000" u="sng" smtClean="0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тн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7771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57338"/>
            <a:ext cx="7408863" cy="1473200"/>
          </a:xfrm>
        </p:spPr>
        <p:txBody>
          <a:bodyPr/>
          <a:lstStyle/>
          <a:p>
            <a:pPr eaLnBrk="1" hangingPunct="1"/>
            <a:r>
              <a:rPr lang="ru-RU" smtClean="0"/>
              <a:t>Занести в Красную книгу редкие виды растений.</a:t>
            </a:r>
          </a:p>
          <a:p>
            <a:pPr eaLnBrk="1" hangingPunct="1"/>
            <a:r>
              <a:rPr lang="ru-RU" smtClean="0"/>
              <a:t>Сажать деревья и кустарники.</a:t>
            </a:r>
          </a:p>
          <a:p>
            <a:pPr eaLnBrk="1" hangingPunct="1"/>
            <a:r>
              <a:rPr lang="ru-RU" smtClean="0"/>
              <a:t>Беречь лес от пожаров.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охранять растения?</a:t>
            </a:r>
          </a:p>
        </p:txBody>
      </p:sp>
      <p:pic>
        <p:nvPicPr>
          <p:cNvPr id="39941" name="Picture 5" descr="j0298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ree"/>
          <p:cNvSpPr>
            <a:spLocks noEditPoints="1" noChangeArrowheads="1"/>
          </p:cNvSpPr>
          <p:nvPr/>
        </p:nvSpPr>
        <p:spPr bwMode="auto">
          <a:xfrm>
            <a:off x="7380288" y="307975"/>
            <a:ext cx="1336675" cy="1336675"/>
          </a:xfrm>
          <a:custGeom>
            <a:avLst/>
            <a:gdLst>
              <a:gd name="T0" fmla="*/ 41358829 w 21600"/>
              <a:gd name="T1" fmla="*/ 0 h 21600"/>
              <a:gd name="T2" fmla="*/ 23631981 w 21600"/>
              <a:gd name="T3" fmla="*/ 24125994 h 21600"/>
              <a:gd name="T4" fmla="*/ 11817878 w 21600"/>
              <a:gd name="T5" fmla="*/ 48251925 h 21600"/>
              <a:gd name="T6" fmla="*/ 0 w 21600"/>
              <a:gd name="T7" fmla="*/ 72377919 h 21600"/>
              <a:gd name="T8" fmla="*/ 59085614 w 21600"/>
              <a:gd name="T9" fmla="*/ 24125994 h 21600"/>
              <a:gd name="T10" fmla="*/ 70899717 w 21600"/>
              <a:gd name="T11" fmla="*/ 48251925 h 21600"/>
              <a:gd name="T12" fmla="*/ 82717595 w 21600"/>
              <a:gd name="T13" fmla="*/ 72377919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3" descr="C:\Documents and Settings\Admin\Рабочий стол\Природа и человек\839664_200603221148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3000364"/>
            <a:ext cx="4315931" cy="32369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 descr="C:\Documents and Settings\Admin\Рабочий стол\Природа и человек\7180014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3" y="2276872"/>
            <a:ext cx="3261265" cy="4248472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Примерно 250 лет назад один путешественник обнаружил в море, у восточных берегов России, огромных, неповоротливых животных, мирно жующих подводные растения. Этих животных назвали </a:t>
            </a:r>
            <a:r>
              <a:rPr lang="ru-RU" sz="1600" i="1" smtClean="0"/>
              <a:t>морскими коровами.</a:t>
            </a:r>
            <a:r>
              <a:rPr lang="ru-RU" sz="1600" smtClean="0"/>
              <a:t> На них стали охотиться. Доверчивые звери не боялись людей, подплывали близко к лодкам. И люди безжалостно убивали их… Прошло 27 лет, и морские коровы навсегда исчезли.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тн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0645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rgbClr val="FFFF00"/>
                </a:solidFill>
              </a:rPr>
              <a:t>Многие бабочки, такие, как западноафриканская бабочка-совка, почти исчезли, потому что люди коллекционировали их, а так же потому, что были уничтожены те дикие места, где они обычно жили</a:t>
            </a:r>
            <a:r>
              <a:rPr lang="ru-RU" sz="160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4820" name="Picture 4" descr="тн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5516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j03323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18303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41375" y="1676400"/>
            <a:ext cx="7408863" cy="1906588"/>
          </a:xfrm>
        </p:spPr>
        <p:txBody>
          <a:bodyPr/>
          <a:lstStyle/>
          <a:p>
            <a:pPr eaLnBrk="1" hangingPunct="1"/>
            <a:r>
              <a:rPr lang="ru-RU" smtClean="0"/>
              <a:t>Занести в Красную книгу редкие виды животных.</a:t>
            </a:r>
          </a:p>
          <a:p>
            <a:pPr eaLnBrk="1" hangingPunct="1"/>
            <a:r>
              <a:rPr lang="ru-RU" smtClean="0"/>
              <a:t>Создавать заповедники.</a:t>
            </a:r>
          </a:p>
          <a:p>
            <a:pPr eaLnBrk="1" hangingPunct="1"/>
            <a:r>
              <a:rPr lang="ru-RU" smtClean="0"/>
              <a:t>Запретить охоту на редких животных.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охранять животных?</a:t>
            </a:r>
          </a:p>
        </p:txBody>
      </p:sp>
      <p:pic>
        <p:nvPicPr>
          <p:cNvPr id="47110" name="Picture 6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188913"/>
            <a:ext cx="18192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Природа и человек\a00167bfdb8faea6952d52a2ac1ab1c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929090" cy="2842503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Admin\Рабочий стол\Природа и человек\6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6327" y="3717033"/>
            <a:ext cx="4109565" cy="289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бросай мусор в лесу.</a:t>
            </a:r>
          </a:p>
          <a:p>
            <a:pPr eaLnBrk="1" hangingPunct="1"/>
            <a:r>
              <a:rPr lang="ru-RU" smtClean="0"/>
              <a:t>Не рви цветы.</a:t>
            </a:r>
          </a:p>
          <a:p>
            <a:pPr eaLnBrk="1" hangingPunct="1"/>
            <a:r>
              <a:rPr lang="ru-RU" smtClean="0"/>
              <a:t>Не ломай ветки деревьев и кустарников.</a:t>
            </a:r>
          </a:p>
          <a:p>
            <a:pPr eaLnBrk="1" hangingPunct="1"/>
            <a:r>
              <a:rPr lang="ru-RU" smtClean="0"/>
              <a:t>Подкармливай птиц.</a:t>
            </a:r>
          </a:p>
          <a:p>
            <a:pPr eaLnBrk="1" hangingPunct="1"/>
            <a:r>
              <a:rPr lang="ru-RU" smtClean="0"/>
              <a:t>Бережно используй воду.</a:t>
            </a:r>
          </a:p>
          <a:p>
            <a:pPr eaLnBrk="1" hangingPunct="1"/>
            <a:r>
              <a:rPr lang="ru-RU" smtClean="0"/>
              <a:t>Сажай деревья и цветы.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Что ты можешь сделать для охраны природы?</a:t>
            </a:r>
          </a:p>
        </p:txBody>
      </p:sp>
      <p:pic>
        <p:nvPicPr>
          <p:cNvPr id="48132" name="Picture 4" descr="j0281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84313"/>
            <a:ext cx="1511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RW_b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613" y="3511550"/>
            <a:ext cx="104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j02849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941888"/>
            <a:ext cx="2378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j02167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997200"/>
            <a:ext cx="14509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тн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85813"/>
            <a:ext cx="85693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3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2739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Игра "Назови правило".</a:t>
            </a:r>
          </a:p>
        </p:txBody>
      </p:sp>
      <p:pic>
        <p:nvPicPr>
          <p:cNvPr id="51204" name="Picture 4" descr="тн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17272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тн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44675"/>
            <a:ext cx="1728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тн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365625"/>
            <a:ext cx="1700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тн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789363"/>
            <a:ext cx="17272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тн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916113"/>
            <a:ext cx="170338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тн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4076700"/>
            <a:ext cx="16605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827088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755650" y="2565400"/>
            <a:ext cx="129540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2987675" y="2420938"/>
            <a:ext cx="136842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1619250" y="5013325"/>
            <a:ext cx="1439863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067175" y="4508500"/>
            <a:ext cx="1368425" cy="433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5867400" y="2492375"/>
            <a:ext cx="136842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6948488" y="4581525"/>
            <a:ext cx="1439862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  <p:bldP spid="51212" grpId="0" animBg="1"/>
      <p:bldP spid="51213" grpId="0" animBg="1"/>
      <p:bldP spid="51214" grpId="0" animBg="1"/>
      <p:bldP spid="51215" grpId="0" animBg="1"/>
      <p:bldP spid="512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188913"/>
            <a:ext cx="8137525" cy="549275"/>
          </a:xfrm>
          <a:solidFill>
            <a:srgbClr val="A4FAA4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hlink"/>
                </a:solidFill>
              </a:rPr>
              <a:t>Отрицательное и положительное влияние человека на природу</a:t>
            </a:r>
          </a:p>
        </p:txBody>
      </p:sp>
      <p:pic>
        <p:nvPicPr>
          <p:cNvPr id="25603" name="Picture 3" descr="тн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55663"/>
            <a:ext cx="208756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тн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21621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тн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68863"/>
            <a:ext cx="208756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тн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885825"/>
            <a:ext cx="21605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тн 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924175"/>
            <a:ext cx="208756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тн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5013325"/>
            <a:ext cx="1943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тн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2060575"/>
            <a:ext cx="2271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2555875" y="1773238"/>
            <a:ext cx="936625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2627313" y="4437063"/>
            <a:ext cx="1009650" cy="11509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5795963" y="342900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2484438" y="3644900"/>
            <a:ext cx="10795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5651500" y="1844675"/>
            <a:ext cx="1081088" cy="6477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580063" y="4437063"/>
            <a:ext cx="936625" cy="10795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И дождю, и снегопаду,</a:t>
            </a:r>
          </a:p>
          <a:p>
            <a:pPr eaLnBrk="1" hangingPunct="1">
              <a:buFontTx/>
              <a:buNone/>
            </a:pPr>
            <a:r>
              <a:rPr lang="ru-RU" smtClean="0"/>
              <a:t>Речке,лесу,</a:t>
            </a:r>
          </a:p>
          <a:p>
            <a:pPr eaLnBrk="1" hangingPunct="1">
              <a:buFontTx/>
              <a:buNone/>
            </a:pPr>
            <a:r>
              <a:rPr lang="ru-RU" smtClean="0"/>
              <a:t>Полю,саду</a:t>
            </a:r>
          </a:p>
          <a:p>
            <a:pPr eaLnBrk="1" hangingPunct="1">
              <a:buFontTx/>
              <a:buNone/>
            </a:pPr>
            <a:r>
              <a:rPr lang="ru-RU" smtClean="0"/>
              <a:t>И высоким,</a:t>
            </a:r>
          </a:p>
          <a:p>
            <a:pPr eaLnBrk="1" hangingPunct="1">
              <a:buFontTx/>
              <a:buNone/>
            </a:pPr>
            <a:r>
              <a:rPr lang="ru-RU" smtClean="0"/>
              <a:t>Синим-синим</a:t>
            </a:r>
          </a:p>
          <a:p>
            <a:pPr eaLnBrk="1" hangingPunct="1">
              <a:buFontTx/>
              <a:buNone/>
            </a:pPr>
            <a:r>
              <a:rPr lang="ru-RU" smtClean="0"/>
              <a:t>Бесконечным</a:t>
            </a:r>
          </a:p>
          <a:p>
            <a:pPr eaLnBrk="1" hangingPunct="1">
              <a:buFontTx/>
              <a:buNone/>
            </a:pPr>
            <a:r>
              <a:rPr lang="ru-RU" smtClean="0"/>
              <a:t>Небесам!</a:t>
            </a:r>
          </a:p>
          <a:p>
            <a:pPr lvl="4" eaLnBrk="1" hangingPunct="1">
              <a:buFontTx/>
              <a:buNone/>
            </a:pPr>
            <a:r>
              <a:rPr lang="ru-RU" smtClean="0"/>
              <a:t>			О.Дриз.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Это-счастье</a:t>
            </a:r>
            <a:br>
              <a:rPr lang="ru-RU" sz="4000"/>
            </a:br>
            <a:r>
              <a:rPr lang="ru-RU" sz="4000"/>
              <a:t>Радоваться чудесам</a:t>
            </a:r>
            <a:r>
              <a:rPr lang="en-US" sz="4000"/>
              <a:t>:</a:t>
            </a:r>
            <a:endParaRPr lang="ru-RU" sz="4000"/>
          </a:p>
        </p:txBody>
      </p:sp>
      <p:pic>
        <p:nvPicPr>
          <p:cNvPr id="4" name="Picture 2" descr="C:\Documents and Settings\Admin\Рабочий стол\Природа и человек\514678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2060848"/>
            <a:ext cx="4992555" cy="37444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allAtOnce"/>
      <p:bldP spid="542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933825"/>
            <a:ext cx="7408862" cy="2336800"/>
          </a:xfrm>
        </p:spPr>
        <p:txBody>
          <a:bodyPr/>
          <a:lstStyle/>
          <a:p>
            <a:pPr eaLnBrk="1" hangingPunct="1"/>
            <a:r>
              <a:rPr lang="ru-RU" sz="4000" smtClean="0"/>
              <a:t>Природа-наш общий дом.</a:t>
            </a:r>
          </a:p>
          <a:p>
            <a:pPr eaLnBrk="1" hangingPunct="1"/>
            <a:r>
              <a:rPr lang="ru-RU" sz="4000" smtClean="0"/>
              <a:t>Природе грозит опасность.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Почему надо охранять природу?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003300" y="2205038"/>
            <a:ext cx="7408863" cy="717550"/>
          </a:xfrm>
        </p:spPr>
        <p:txBody>
          <a:bodyPr/>
          <a:lstStyle/>
          <a:p>
            <a:pPr eaLnBrk="1" hangingPunct="1"/>
            <a:r>
              <a:rPr lang="ru-RU" smtClean="0"/>
              <a:t>Охранять природу-значит охранять Родину!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252537"/>
          </a:xfrm>
        </p:spPr>
        <p:txBody>
          <a:bodyPr/>
          <a:lstStyle/>
          <a:p>
            <a:pPr eaLnBrk="1" hangingPunct="1"/>
            <a:r>
              <a:rPr lang="ru-RU" smtClean="0"/>
              <a:t>Берегите природу!</a:t>
            </a:r>
          </a:p>
        </p:txBody>
      </p:sp>
      <p:pic>
        <p:nvPicPr>
          <p:cNvPr id="27652" name="Picture 2" descr="C:\Documents and Settings\Admin\Рабочий стол\Природа и человек\0_3517_dbccb137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852738"/>
            <a:ext cx="49799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Воздух.</a:t>
            </a:r>
          </a:p>
          <a:p>
            <a:pPr eaLnBrk="1" hangingPunct="1"/>
            <a:r>
              <a:rPr lang="ru-RU" smtClean="0"/>
              <a:t>Вода.</a:t>
            </a:r>
          </a:p>
          <a:p>
            <a:pPr eaLnBrk="1" hangingPunct="1"/>
            <a:r>
              <a:rPr lang="ru-RU" smtClean="0"/>
              <a:t>Пища.</a:t>
            </a:r>
          </a:p>
          <a:p>
            <a:pPr eaLnBrk="1" hangingPunct="1"/>
            <a:r>
              <a:rPr lang="ru-RU" smtClean="0"/>
              <a:t>Одежда.</a:t>
            </a:r>
          </a:p>
          <a:p>
            <a:pPr eaLnBrk="1" hangingPunct="1"/>
            <a:r>
              <a:rPr lang="ru-RU" smtClean="0"/>
              <a:t>Жилище.</a:t>
            </a:r>
          </a:p>
          <a:p>
            <a:pPr eaLnBrk="1" hangingPunct="1"/>
            <a:r>
              <a:rPr lang="ru-RU" smtClean="0"/>
              <a:t>Отдых.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Что даёт природа человеку?</a:t>
            </a:r>
          </a:p>
        </p:txBody>
      </p:sp>
      <p:pic>
        <p:nvPicPr>
          <p:cNvPr id="17412" name="Picture 4" descr="B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076700"/>
            <a:ext cx="30972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j0292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052513"/>
            <a:ext cx="1841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j00903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149725"/>
            <a:ext cx="26987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тн 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0225" y="1773238"/>
            <a:ext cx="32496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тн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77755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341438"/>
            <a:ext cx="7408862" cy="1689100"/>
          </a:xfrm>
        </p:spPr>
        <p:txBody>
          <a:bodyPr/>
          <a:lstStyle/>
          <a:p>
            <a:pPr eaLnBrk="1" hangingPunct="1"/>
            <a:r>
              <a:rPr lang="ru-RU" smtClean="0"/>
              <a:t>Очищать выбросы заводов (фильтры).</a:t>
            </a:r>
          </a:p>
          <a:p>
            <a:pPr eaLnBrk="1" hangingPunct="1"/>
            <a:r>
              <a:rPr lang="ru-RU" smtClean="0"/>
              <a:t>Использовать новые виды энергии(ветер,солнце).</a:t>
            </a:r>
          </a:p>
          <a:p>
            <a:pPr eaLnBrk="1" hangingPunct="1"/>
            <a:r>
              <a:rPr lang="ru-RU" smtClean="0"/>
              <a:t>Сажать деревья и кустарники.</a:t>
            </a:r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охранять воздух?</a:t>
            </a:r>
          </a:p>
        </p:txBody>
      </p:sp>
      <p:pic>
        <p:nvPicPr>
          <p:cNvPr id="12292" name="Picture 4" descr="j0285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933825"/>
            <a:ext cx="223361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0888"/>
            <a:ext cx="3058641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Рабочий стол\Природа и человек\1285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4857784" cy="314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тн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72723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557338"/>
            <a:ext cx="7408862" cy="1617662"/>
          </a:xfrm>
        </p:spPr>
        <p:txBody>
          <a:bodyPr/>
          <a:lstStyle/>
          <a:p>
            <a:pPr eaLnBrk="1" hangingPunct="1"/>
            <a:r>
              <a:rPr lang="ru-RU" sz="2800" smtClean="0"/>
              <a:t>Не сбрасывать в реки отходы.</a:t>
            </a:r>
          </a:p>
          <a:p>
            <a:pPr eaLnBrk="1" hangingPunct="1"/>
            <a:r>
              <a:rPr lang="ru-RU" sz="2800" smtClean="0"/>
              <a:t>Не загрязнять водоёмы мусором.</a:t>
            </a:r>
          </a:p>
          <a:p>
            <a:pPr eaLnBrk="1" hangingPunct="1"/>
            <a:r>
              <a:rPr lang="ru-RU" sz="2800" smtClean="0"/>
              <a:t>Строить очистные  сооружения на заводах.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охранять воду?</a:t>
            </a:r>
          </a:p>
        </p:txBody>
      </p:sp>
      <p:pic>
        <p:nvPicPr>
          <p:cNvPr id="4" name="Picture 2" descr="C:\Documents and Settings\Admin\Рабочий стол\Природа и человек\0_a033_e591f31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106738"/>
            <a:ext cx="3314700" cy="341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тн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9930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7408862" cy="1762125"/>
          </a:xfrm>
        </p:spPr>
        <p:txBody>
          <a:bodyPr/>
          <a:lstStyle/>
          <a:p>
            <a:pPr eaLnBrk="1" hangingPunct="1"/>
            <a:r>
              <a:rPr lang="ru-RU" smtClean="0"/>
              <a:t>Удобрять почву перегноем.</a:t>
            </a:r>
          </a:p>
          <a:p>
            <a:pPr eaLnBrk="1" hangingPunct="1"/>
            <a:r>
              <a:rPr lang="ru-RU" smtClean="0"/>
              <a:t>Не закапывать в землю ядовитые отходы.</a:t>
            </a:r>
          </a:p>
          <a:p>
            <a:pPr eaLnBrk="1" hangingPunct="1"/>
            <a:r>
              <a:rPr lang="ru-RU" smtClean="0"/>
              <a:t>Не сжигать мусор.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охранять почвы?</a:t>
            </a:r>
          </a:p>
        </p:txBody>
      </p:sp>
      <p:pic>
        <p:nvPicPr>
          <p:cNvPr id="16388" name="Picture 4" descr="j01498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49275"/>
            <a:ext cx="1268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Природа и человек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643338" cy="24875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2" descr="C:\Documents and Settings\Admin\Рабочий стол\Природа и человек\0_a354_607a73a9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2676525"/>
            <a:ext cx="3968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rgbClr val="74A50F"/>
      </a:dk1>
      <a:lt1>
        <a:srgbClr val="CFFF43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326</TotalTime>
  <Words>310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Verdana</vt:lpstr>
      <vt:lpstr>Arial</vt:lpstr>
      <vt:lpstr>Candara</vt:lpstr>
      <vt:lpstr>Symbol</vt:lpstr>
      <vt:lpstr>Волна</vt:lpstr>
      <vt:lpstr>Природу надо охранять. </vt:lpstr>
      <vt:lpstr>Почему надо охранять природу?</vt:lpstr>
      <vt:lpstr>Что даёт природа человеку?</vt:lpstr>
      <vt:lpstr>Slide 4</vt:lpstr>
      <vt:lpstr>Как охранять воздух?</vt:lpstr>
      <vt:lpstr>Slide 6</vt:lpstr>
      <vt:lpstr>Как охранять воду?</vt:lpstr>
      <vt:lpstr>Slide 8</vt:lpstr>
      <vt:lpstr>Как охранять почвы?</vt:lpstr>
      <vt:lpstr>Slide 10</vt:lpstr>
      <vt:lpstr>Как охранять растения?</vt:lpstr>
      <vt:lpstr>Примерно 250 лет назад один путешественник обнаружил в море, у восточных берегов России, огромных, неповоротливых животных, мирно жующих подводные растения. Этих животных назвали морскими коровами. На них стали охотиться. Доверчивые звери не боялись людей, подплывали близко к лодкам. И люди безжалостно убивали их… Прошло 27 лет, и морские коровы навсегда исчезли.</vt:lpstr>
      <vt:lpstr>Многие бабочки, такие, как западноафриканская бабочка-совка, почти исчезли, потому что люди коллекционировали их, а так же потому, что были уничтожены те дикие места, где они обычно жили.</vt:lpstr>
      <vt:lpstr>Как охранять животных?</vt:lpstr>
      <vt:lpstr>Что ты можешь сделать для охраны природы?</vt:lpstr>
      <vt:lpstr>Slide 16</vt:lpstr>
      <vt:lpstr>Slide 17</vt:lpstr>
      <vt:lpstr>Отрицательное и положительное влияние человека на природу</vt:lpstr>
      <vt:lpstr>Это-счастье Радоваться чудесам:</vt:lpstr>
      <vt:lpstr>Берегите природу!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Природу надо охранять</dc:title>
  <dc:creator>HnD</dc:creator>
  <cp:lastModifiedBy>Windows User</cp:lastModifiedBy>
  <cp:revision>15</cp:revision>
  <dcterms:created xsi:type="dcterms:W3CDTF">2007-05-06T13:19:15Z</dcterms:created>
  <dcterms:modified xsi:type="dcterms:W3CDTF">2017-01-15T17:38:20Z</dcterms:modified>
</cp:coreProperties>
</file>