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79" r:id="rId24"/>
    <p:sldId id="280" r:id="rId25"/>
    <p:sldId id="26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0995F3F-2F13-45E6-AA72-7A4CB5418646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9C20B25-4F00-4157-B649-90A9E6E3A63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5F3F-2F13-45E6-AA72-7A4CB5418646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0B25-4F00-4157-B649-90A9E6E3A6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5F3F-2F13-45E6-AA72-7A4CB5418646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0B25-4F00-4157-B649-90A9E6E3A6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0995F3F-2F13-45E6-AA72-7A4CB5418646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9C20B25-4F00-4157-B649-90A9E6E3A63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0995F3F-2F13-45E6-AA72-7A4CB5418646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9C20B25-4F00-4157-B649-90A9E6E3A63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5F3F-2F13-45E6-AA72-7A4CB5418646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0B25-4F00-4157-B649-90A9E6E3A63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5F3F-2F13-45E6-AA72-7A4CB5418646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0B25-4F00-4157-B649-90A9E6E3A63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0995F3F-2F13-45E6-AA72-7A4CB5418646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C20B25-4F00-4157-B649-90A9E6E3A63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5F3F-2F13-45E6-AA72-7A4CB5418646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0B25-4F00-4157-B649-90A9E6E3A6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0995F3F-2F13-45E6-AA72-7A4CB5418646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9C20B25-4F00-4157-B649-90A9E6E3A63E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0995F3F-2F13-45E6-AA72-7A4CB5418646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C20B25-4F00-4157-B649-90A9E6E3A63E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0995F3F-2F13-45E6-AA72-7A4CB5418646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9C20B25-4F00-4157-B649-90A9E6E3A63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500042"/>
            <a:ext cx="6172200" cy="1894362"/>
          </a:xfrm>
        </p:spPr>
        <p:txBody>
          <a:bodyPr anchor="ctr">
            <a:normAutofit/>
          </a:bodyPr>
          <a:lstStyle/>
          <a:p>
            <a:pPr algn="ctr"/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Станция «Сквернословие»</a:t>
            </a:r>
            <a:endParaRPr lang="ru-RU" sz="3500" dirty="0">
              <a:solidFill>
                <a:schemeClr val="accent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2357430"/>
            <a:ext cx="6672266" cy="1371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«Наше условие – долой сквернословие»</a:t>
            </a: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929066"/>
            <a:ext cx="5467339" cy="210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1143000"/>
          </a:xfrm>
        </p:spPr>
        <p:txBody>
          <a:bodyPr/>
          <a:lstStyle/>
          <a:p>
            <a:pPr algn="ctr"/>
            <a:r>
              <a:rPr lang="ru-RU" i="1" dirty="0" smtClean="0"/>
              <a:t>литературный перевод</a:t>
            </a:r>
            <a:endParaRPr lang="ru-RU" dirty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642910" y="2571744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8800" dirty="0">
                <a:solidFill>
                  <a:schemeClr val="accent6">
                    <a:lumMod val="50000"/>
                  </a:schemeClr>
                </a:solidFill>
              </a:rPr>
              <a:t>смех</a:t>
            </a:r>
            <a:endParaRPr kumimoji="0" lang="ru-RU" sz="8800" b="0" i="0" u="none" strike="noStrike" kern="1200" cap="small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785794"/>
            <a:ext cx="1534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№ 3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жаргонное </a:t>
            </a:r>
            <a:r>
              <a:rPr lang="ru-RU" i="1" dirty="0" smtClean="0"/>
              <a:t>слово</a:t>
            </a:r>
            <a:endParaRPr lang="ru-RU" dirty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714348" y="3643314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6700" b="1" dirty="0">
                <a:solidFill>
                  <a:schemeClr val="accent2">
                    <a:lumMod val="50000"/>
                  </a:schemeClr>
                </a:solidFill>
              </a:rPr>
              <a:t>Выделываться, выпендриваться </a:t>
            </a:r>
            <a:endParaRPr kumimoji="0" lang="ru-RU" sz="6700" b="1" i="0" u="none" strike="noStrike" kern="1200" cap="small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428736"/>
            <a:ext cx="1534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№ 4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1143000"/>
          </a:xfrm>
        </p:spPr>
        <p:txBody>
          <a:bodyPr/>
          <a:lstStyle/>
          <a:p>
            <a:pPr algn="ctr"/>
            <a:r>
              <a:rPr lang="ru-RU" i="1" dirty="0" smtClean="0"/>
              <a:t>литературный перевод</a:t>
            </a:r>
            <a:endParaRPr lang="ru-RU" dirty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857224" y="3143248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7200" dirty="0">
                <a:solidFill>
                  <a:schemeClr val="accent6">
                    <a:lumMod val="50000"/>
                  </a:schemeClr>
                </a:solidFill>
              </a:rPr>
              <a:t>привлекать к себе внимание</a:t>
            </a:r>
            <a:endParaRPr kumimoji="0" lang="ru-RU" sz="7200" b="0" i="0" u="none" strike="noStrike" kern="1200" cap="small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785794"/>
            <a:ext cx="1534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№ 4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жаргонное </a:t>
            </a:r>
            <a:r>
              <a:rPr lang="ru-RU" i="1" dirty="0" smtClean="0"/>
              <a:t>слово</a:t>
            </a:r>
            <a:endParaRPr lang="ru-RU" dirty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714348" y="3643314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7200" b="1" dirty="0">
                <a:solidFill>
                  <a:schemeClr val="accent2">
                    <a:lumMod val="50000"/>
                  </a:schemeClr>
                </a:solidFill>
              </a:rPr>
              <a:t>Фильтровать базар</a:t>
            </a:r>
            <a:endParaRPr kumimoji="0" lang="ru-RU" sz="7200" b="1" i="0" u="none" strike="noStrike" kern="1200" cap="small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428736"/>
            <a:ext cx="1534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№ 5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1143000"/>
          </a:xfrm>
        </p:spPr>
        <p:txBody>
          <a:bodyPr/>
          <a:lstStyle/>
          <a:p>
            <a:pPr algn="ctr"/>
            <a:r>
              <a:rPr lang="ru-RU" i="1" dirty="0" smtClean="0"/>
              <a:t>литературный перевод</a:t>
            </a:r>
            <a:endParaRPr lang="ru-RU" dirty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857224" y="3143248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7200" dirty="0">
                <a:solidFill>
                  <a:schemeClr val="accent6">
                    <a:lumMod val="50000"/>
                  </a:schemeClr>
                </a:solidFill>
              </a:rPr>
              <a:t>контролировать речь</a:t>
            </a:r>
            <a:endParaRPr kumimoji="0" lang="ru-RU" sz="7200" b="0" i="0" u="none" strike="noStrike" kern="1200" cap="small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785794"/>
            <a:ext cx="1534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№ 5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жаргонное </a:t>
            </a:r>
            <a:r>
              <a:rPr lang="ru-RU" i="1" dirty="0" smtClean="0"/>
              <a:t>слово</a:t>
            </a:r>
            <a:endParaRPr lang="ru-RU" dirty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714348" y="2714620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7200" b="1" dirty="0">
                <a:solidFill>
                  <a:schemeClr val="accent2">
                    <a:lumMod val="50000"/>
                  </a:schemeClr>
                </a:solidFill>
              </a:rPr>
              <a:t>Сморозить</a:t>
            </a:r>
            <a:endParaRPr kumimoji="0" lang="ru-RU" sz="7200" b="1" i="0" u="none" strike="noStrike" kern="1200" cap="small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428736"/>
            <a:ext cx="1534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№ 6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1143000"/>
          </a:xfrm>
        </p:spPr>
        <p:txBody>
          <a:bodyPr/>
          <a:lstStyle/>
          <a:p>
            <a:pPr algn="ctr"/>
            <a:r>
              <a:rPr lang="ru-RU" i="1" dirty="0" smtClean="0"/>
              <a:t>литературный перевод</a:t>
            </a:r>
            <a:endParaRPr lang="ru-RU" dirty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785786" y="2500306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7200" dirty="0">
                <a:solidFill>
                  <a:schemeClr val="accent6">
                    <a:lumMod val="50000"/>
                  </a:schemeClr>
                </a:solidFill>
              </a:rPr>
              <a:t>натворить дел</a:t>
            </a:r>
            <a:endParaRPr kumimoji="0" lang="ru-RU" sz="7200" b="0" i="0" u="none" strike="noStrike" kern="1200" cap="small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785794"/>
            <a:ext cx="1534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№ 6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жаргонное </a:t>
            </a:r>
            <a:r>
              <a:rPr lang="ru-RU" i="1" dirty="0" smtClean="0"/>
              <a:t>слово</a:t>
            </a:r>
            <a:endParaRPr lang="ru-RU" dirty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714348" y="2714620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7200" b="1" dirty="0">
                <a:solidFill>
                  <a:schemeClr val="accent2">
                    <a:lumMod val="50000"/>
                  </a:schemeClr>
                </a:solidFill>
              </a:rPr>
              <a:t>Лафа</a:t>
            </a:r>
            <a:endParaRPr kumimoji="0" lang="ru-RU" sz="7200" b="1" i="0" u="none" strike="noStrike" kern="1200" cap="small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428736"/>
            <a:ext cx="1534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№ 7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1143000"/>
          </a:xfrm>
        </p:spPr>
        <p:txBody>
          <a:bodyPr/>
          <a:lstStyle/>
          <a:p>
            <a:pPr algn="ctr"/>
            <a:r>
              <a:rPr lang="ru-RU" i="1" dirty="0" smtClean="0"/>
              <a:t>литературный перевод</a:t>
            </a:r>
            <a:endParaRPr lang="ru-RU" dirty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857224" y="3286124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7200" dirty="0">
                <a:solidFill>
                  <a:schemeClr val="accent6">
                    <a:lumMod val="50000"/>
                  </a:schemeClr>
                </a:solidFill>
              </a:rPr>
              <a:t>свободно и </a:t>
            </a:r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</a:rPr>
              <a:t>хорошо</a:t>
            </a:r>
            <a:endParaRPr kumimoji="0" lang="ru-RU" sz="7200" b="0" i="0" u="none" strike="noStrike" kern="1200" cap="small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785794"/>
            <a:ext cx="1534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№ 7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жаргонное </a:t>
            </a:r>
            <a:r>
              <a:rPr lang="ru-RU" i="1" dirty="0" smtClean="0"/>
              <a:t>слово</a:t>
            </a:r>
            <a:endParaRPr lang="ru-RU" dirty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714348" y="2714620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7200" b="1" dirty="0">
                <a:solidFill>
                  <a:schemeClr val="accent2">
                    <a:lumMod val="50000"/>
                  </a:schemeClr>
                </a:solidFill>
              </a:rPr>
              <a:t>Шнобель</a:t>
            </a:r>
            <a:endParaRPr kumimoji="0" lang="ru-RU" sz="7200" b="1" i="0" u="none" strike="noStrike" kern="1200" cap="small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428736"/>
            <a:ext cx="1534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№ 8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Сквернословие -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это речь,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наполненная неприличными выражениями; непристойные 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слова,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матерные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ругательства.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429000"/>
            <a:ext cx="381002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1143000"/>
          </a:xfrm>
        </p:spPr>
        <p:txBody>
          <a:bodyPr/>
          <a:lstStyle/>
          <a:p>
            <a:pPr algn="ctr"/>
            <a:r>
              <a:rPr lang="ru-RU" i="1" dirty="0" smtClean="0"/>
              <a:t>литературный перевод</a:t>
            </a:r>
            <a:endParaRPr lang="ru-RU" dirty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857224" y="2786058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8000" dirty="0" smtClean="0">
                <a:solidFill>
                  <a:schemeClr val="accent6">
                    <a:lumMod val="50000"/>
                  </a:schemeClr>
                </a:solidFill>
              </a:rPr>
              <a:t>нос</a:t>
            </a:r>
            <a:endParaRPr kumimoji="0" lang="ru-RU" sz="8000" b="0" i="0" u="none" strike="noStrike" kern="1200" cap="small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785794"/>
            <a:ext cx="1534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№ 8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жаргонное </a:t>
            </a:r>
            <a:r>
              <a:rPr lang="ru-RU" i="1" dirty="0" smtClean="0"/>
              <a:t>слово</a:t>
            </a:r>
            <a:endParaRPr lang="ru-RU" dirty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714348" y="2714620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7200" b="1" dirty="0">
                <a:solidFill>
                  <a:schemeClr val="accent2">
                    <a:lumMod val="50000"/>
                  </a:schemeClr>
                </a:solidFill>
              </a:rPr>
              <a:t>Отпад</a:t>
            </a:r>
            <a:endParaRPr kumimoji="0" lang="ru-RU" sz="7200" b="1" i="0" u="none" strike="noStrike" kern="1200" cap="small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428736"/>
            <a:ext cx="1534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№ 9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1143000"/>
          </a:xfrm>
        </p:spPr>
        <p:txBody>
          <a:bodyPr/>
          <a:lstStyle/>
          <a:p>
            <a:pPr algn="ctr"/>
            <a:r>
              <a:rPr lang="ru-RU" i="1" dirty="0" smtClean="0"/>
              <a:t>литературный перевод</a:t>
            </a:r>
            <a:endParaRPr lang="ru-RU" dirty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857224" y="2857496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7200" dirty="0">
                <a:solidFill>
                  <a:schemeClr val="accent6">
                    <a:lumMod val="50000"/>
                  </a:schemeClr>
                </a:solidFill>
              </a:rPr>
              <a:t>замечательно</a:t>
            </a:r>
            <a:endParaRPr kumimoji="0" lang="ru-RU" sz="7200" b="0" i="0" u="none" strike="noStrike" kern="1200" cap="small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785794"/>
            <a:ext cx="1534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№ 9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жаргонное </a:t>
            </a:r>
            <a:r>
              <a:rPr lang="ru-RU" i="1" dirty="0" smtClean="0"/>
              <a:t>слово</a:t>
            </a:r>
            <a:endParaRPr lang="ru-RU" dirty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714348" y="2714620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7200" b="1" dirty="0">
                <a:solidFill>
                  <a:schemeClr val="accent2">
                    <a:lumMod val="50000"/>
                  </a:schemeClr>
                </a:solidFill>
              </a:rPr>
              <a:t>Тормозить</a:t>
            </a:r>
            <a:endParaRPr kumimoji="0" lang="ru-RU" sz="7200" b="1" i="0" u="none" strike="noStrike" kern="1200" cap="small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428736"/>
            <a:ext cx="19191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№ 10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1143000"/>
          </a:xfrm>
        </p:spPr>
        <p:txBody>
          <a:bodyPr/>
          <a:lstStyle/>
          <a:p>
            <a:pPr algn="ctr"/>
            <a:r>
              <a:rPr lang="ru-RU" i="1" dirty="0" smtClean="0"/>
              <a:t>литературный перевод</a:t>
            </a:r>
            <a:endParaRPr lang="ru-RU" dirty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857224" y="4071942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7200" dirty="0">
                <a:solidFill>
                  <a:schemeClr val="accent6">
                    <a:lumMod val="50000"/>
                  </a:schemeClr>
                </a:solidFill>
              </a:rPr>
              <a:t>медленно усваивать информацию</a:t>
            </a:r>
            <a:endParaRPr kumimoji="0" lang="ru-RU" sz="7200" b="0" i="0" u="none" strike="noStrike" kern="1200" cap="small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785794"/>
            <a:ext cx="19191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№ 10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285992"/>
            <a:ext cx="7467600" cy="1143000"/>
          </a:xfrm>
        </p:spPr>
        <p:txBody>
          <a:bodyPr>
            <a:normAutofit/>
          </a:bodyPr>
          <a:lstStyle/>
          <a:p>
            <a:endParaRPr lang="ru-RU" sz="6500" dirty="0">
              <a:solidFill>
                <a:schemeClr val="accent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жаргонное </a:t>
            </a:r>
            <a:r>
              <a:rPr lang="ru-RU" i="1" dirty="0" smtClean="0"/>
              <a:t>слово</a:t>
            </a:r>
            <a:endParaRPr lang="ru-RU" dirty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642910" y="2786058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8800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ШКЕТ</a:t>
            </a:r>
            <a:endParaRPr kumimoji="0" lang="ru-RU" sz="8800" b="0" i="0" u="none" strike="noStrike" kern="1200" cap="small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литературный перевод</a:t>
            </a:r>
            <a:endParaRPr lang="ru-RU" dirty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642910" y="2357430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8000" dirty="0">
                <a:solidFill>
                  <a:schemeClr val="accent3">
                    <a:lumMod val="50000"/>
                  </a:schemeClr>
                </a:solidFill>
              </a:rPr>
              <a:t>подросток</a:t>
            </a:r>
            <a:endParaRPr kumimoji="0" lang="ru-RU" sz="8000" i="0" u="none" strike="noStrike" kern="1200" cap="small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жаргонное </a:t>
            </a:r>
            <a:r>
              <a:rPr lang="ru-RU" i="1" dirty="0" smtClean="0"/>
              <a:t>слово</a:t>
            </a:r>
            <a:endParaRPr lang="ru-RU" dirty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642910" y="2786058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8800" b="1" dirty="0">
                <a:solidFill>
                  <a:schemeClr val="accent2">
                    <a:lumMod val="50000"/>
                  </a:schemeClr>
                </a:solidFill>
              </a:rPr>
              <a:t>Балдеть</a:t>
            </a:r>
            <a:endParaRPr kumimoji="0" lang="ru-RU" sz="8800" b="1" i="0" u="none" strike="noStrike" kern="1200" cap="small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428736"/>
            <a:ext cx="1534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№ 1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1143000"/>
          </a:xfrm>
        </p:spPr>
        <p:txBody>
          <a:bodyPr/>
          <a:lstStyle/>
          <a:p>
            <a:pPr algn="ctr"/>
            <a:r>
              <a:rPr lang="ru-RU" i="1" dirty="0" smtClean="0"/>
              <a:t>литературный перевод</a:t>
            </a:r>
            <a:endParaRPr lang="ru-RU" dirty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642910" y="4714884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6500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проводить время в праздности и удовольствии</a:t>
            </a:r>
            <a:endParaRPr kumimoji="0" lang="ru-RU" sz="6500" b="0" i="0" u="none" strike="noStrike" kern="1200" cap="small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928670"/>
            <a:ext cx="1534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№ 1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жаргонное </a:t>
            </a:r>
            <a:r>
              <a:rPr lang="ru-RU" i="1" dirty="0" smtClean="0"/>
              <a:t>слово</a:t>
            </a:r>
            <a:endParaRPr lang="ru-RU" dirty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642910" y="2786058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8800" b="1" dirty="0">
                <a:solidFill>
                  <a:schemeClr val="accent2">
                    <a:lumMod val="50000"/>
                  </a:schemeClr>
                </a:solidFill>
              </a:rPr>
              <a:t>Фингал</a:t>
            </a:r>
            <a:endParaRPr kumimoji="0" lang="ru-RU" sz="8800" b="1" i="0" u="none" strike="noStrike" kern="1200" cap="small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428736"/>
            <a:ext cx="1534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№ 2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1143000"/>
          </a:xfrm>
        </p:spPr>
        <p:txBody>
          <a:bodyPr/>
          <a:lstStyle/>
          <a:p>
            <a:pPr algn="ctr"/>
            <a:r>
              <a:rPr lang="ru-RU" i="1" dirty="0" smtClean="0"/>
              <a:t>литературный перевод</a:t>
            </a:r>
            <a:endParaRPr lang="ru-RU" dirty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642910" y="2571744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8800" dirty="0">
                <a:solidFill>
                  <a:schemeClr val="accent3">
                    <a:lumMod val="50000"/>
                  </a:schemeClr>
                </a:solidFill>
              </a:rPr>
              <a:t>синяк</a:t>
            </a:r>
            <a:endParaRPr kumimoji="0" lang="ru-RU" sz="8800" b="0" i="0" u="none" strike="noStrike" kern="1200" cap="small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785794"/>
            <a:ext cx="1534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№ 2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жаргонное </a:t>
            </a:r>
            <a:r>
              <a:rPr lang="ru-RU" i="1" dirty="0" smtClean="0"/>
              <a:t>слово</a:t>
            </a:r>
            <a:endParaRPr lang="ru-RU" dirty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642910" y="2786058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8800" b="1" dirty="0">
                <a:solidFill>
                  <a:schemeClr val="accent2">
                    <a:lumMod val="50000"/>
                  </a:schemeClr>
                </a:solidFill>
              </a:rPr>
              <a:t>Ржачка</a:t>
            </a:r>
            <a:endParaRPr kumimoji="0" lang="ru-RU" sz="8800" b="1" i="0" u="none" strike="noStrike" kern="1200" cap="small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428736"/>
            <a:ext cx="1534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№ 3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</TotalTime>
  <Words>145</Words>
  <Application>Microsoft Office PowerPoint</Application>
  <PresentationFormat>Экран (4:3)</PresentationFormat>
  <Paragraphs>68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Эркер</vt:lpstr>
      <vt:lpstr>Станция «Сквернословие»</vt:lpstr>
      <vt:lpstr>Сквернословие - </vt:lpstr>
      <vt:lpstr>жаргонное слово</vt:lpstr>
      <vt:lpstr>литературный перевод</vt:lpstr>
      <vt:lpstr>жаргонное слово</vt:lpstr>
      <vt:lpstr>литературный перевод</vt:lpstr>
      <vt:lpstr>жаргонное слово</vt:lpstr>
      <vt:lpstr>литературный перевод</vt:lpstr>
      <vt:lpstr>жаргонное слово</vt:lpstr>
      <vt:lpstr>литературный перевод</vt:lpstr>
      <vt:lpstr>жаргонное слово</vt:lpstr>
      <vt:lpstr>литературный перевод</vt:lpstr>
      <vt:lpstr>жаргонное слово</vt:lpstr>
      <vt:lpstr>литературный перевод</vt:lpstr>
      <vt:lpstr>жаргонное слово</vt:lpstr>
      <vt:lpstr>литературный перевод</vt:lpstr>
      <vt:lpstr>жаргонное слово</vt:lpstr>
      <vt:lpstr>литературный перевод</vt:lpstr>
      <vt:lpstr>жаргонное слово</vt:lpstr>
      <vt:lpstr>литературный перевод</vt:lpstr>
      <vt:lpstr>жаргонное слово</vt:lpstr>
      <vt:lpstr>литературный перевод</vt:lpstr>
      <vt:lpstr>жаргонное слово</vt:lpstr>
      <vt:lpstr>литературный перевод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Станция «Сквернословие»</dc:title>
  <dc:creator>user</dc:creator>
  <cp:lastModifiedBy>user</cp:lastModifiedBy>
  <cp:revision>6</cp:revision>
  <dcterms:created xsi:type="dcterms:W3CDTF">2022-01-23T15:34:24Z</dcterms:created>
  <dcterms:modified xsi:type="dcterms:W3CDTF">2022-01-23T16:32:23Z</dcterms:modified>
</cp:coreProperties>
</file>