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78" r:id="rId4"/>
    <p:sldId id="257" r:id="rId5"/>
    <p:sldId id="258" r:id="rId6"/>
    <p:sldId id="275" r:id="rId7"/>
    <p:sldId id="271" r:id="rId8"/>
    <p:sldId id="276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D2E5F"/>
    <a:srgbClr val="006C31"/>
    <a:srgbClr val="9537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DF116-6008-4832-AD7C-67901FC662F9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6110E-F8CF-43DA-9666-36A232B703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3118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608"/>
            <a:ext cx="9144000" cy="68826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965969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17780" cmpd="sng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/>
            </a:r>
            <a:br>
              <a:rPr lang="ru-RU" sz="6600" b="1" dirty="0" smtClean="0">
                <a:ln w="17780" cmpd="sng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</a:br>
            <a:r>
              <a:rPr lang="ru-RU" sz="6600" b="1" dirty="0" smtClean="0">
                <a:ln w="17780" cmpd="sng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/>
            </a:r>
            <a:br>
              <a:rPr lang="ru-RU" sz="6600" b="1" dirty="0" smtClean="0">
                <a:ln w="17780" cmpd="sng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</a:br>
            <a:r>
              <a:rPr lang="ru-RU" sz="6600" b="1" dirty="0">
                <a:ln w="17780" cmpd="sng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/>
            </a:r>
            <a:br>
              <a:rPr lang="ru-RU" sz="6600" b="1" dirty="0">
                <a:ln w="17780" cmpd="sng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</a:br>
            <a:r>
              <a:rPr lang="ru-RU" sz="6600" b="1" dirty="0">
                <a:ln w="17780" cmpd="sng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/>
            </a:r>
            <a:br>
              <a:rPr lang="ru-RU" sz="6600" b="1" dirty="0">
                <a:ln w="17780" cmpd="sng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</a:br>
            <a:endParaRPr lang="ru-RU" sz="6600" b="1" dirty="0">
              <a:ln w="17780" cmpd="sng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60648"/>
            <a:ext cx="7416824" cy="864096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</a:t>
            </a:r>
          </a:p>
          <a:p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«Стриганская основная общеобразовательная школа»</a:t>
            </a:r>
          </a:p>
          <a:p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463480" y="5589240"/>
            <a:ext cx="468052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1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6230" y="1700808"/>
            <a:ext cx="804322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работе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экспедиционного отряда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«РАДУГА ДОБРА»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5733256"/>
            <a:ext cx="2915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Гильзитдинова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А.Н., </a:t>
            </a:r>
          </a:p>
          <a:p>
            <a:pPr algn="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педагог-организатор</a:t>
            </a:r>
          </a:p>
        </p:txBody>
      </p:sp>
    </p:spTree>
    <p:extLst>
      <p:ext uri="{BB962C8B-B14F-4D97-AF65-F5344CB8AC3E}">
        <p14:creationId xmlns:p14="http://schemas.microsoft.com/office/powerpoint/2010/main" xmlns="" val="293238841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608"/>
            <a:ext cx="9144000" cy="68826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Акция «Чистый родник»</a:t>
            </a:r>
            <a:br>
              <a:rPr lang="ru-RU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(чистка родника «Лесная тайна»)</a:t>
            </a:r>
            <a:br>
              <a:rPr lang="ru-RU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n>
                <a:solidFill>
                  <a:schemeClr val="tx2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	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дружным волонтерским отрядом "Радуга добра"", стало традицией проводить акцию «Живи, родник». Мы отправились на родник "Лесная тайна", который находится между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д.Першина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с.Горки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Мальчишки скосили траву, девчонки собрали сухие ветки, очистили от листвы, собрали мусор. Впереди у нас еще много подобных экологических акций и мы надеемся, что сделаем свой край более чистым и красивым!!!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608"/>
            <a:ext cx="9144000" cy="6882607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857364"/>
            <a:ext cx="3407783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s://sun9-80.userapi.com/impg/6XCHUTFY3CLbIFrcWXJb3HKS4w-WZnfrHtzceQ/i3h8JbF3U_k.jpg?size=1280x964&amp;quality=95&amp;sign=ca61e0ef89c1dbd52e7697c233538a5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4219802" cy="3178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11.userapi.com/impg/qnFgjFxy1sb0ge30kxLrddsnjoa9yOAHf39mRA/ZbLxCBzvxqU.jpg?size=1280x964&amp;quality=95&amp;sign=e7ef796ba65c789bdba712ae9a5a6ff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03562"/>
            <a:ext cx="4219802" cy="3178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4282" y="285728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Родник </a:t>
            </a:r>
          </a:p>
          <a:p>
            <a:pPr algn="ctr"/>
            <a:r>
              <a:rPr lang="ru-RU" sz="3600" b="1" dirty="0" smtClean="0"/>
              <a:t>«Лесная тайна»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80631209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608"/>
            <a:ext cx="9144000" cy="6882607"/>
          </a:xfrm>
          <a:prstGeom prst="rect">
            <a:avLst/>
          </a:prstGeom>
        </p:spPr>
      </p:pic>
      <p:pic>
        <p:nvPicPr>
          <p:cNvPr id="2052" name="Picture 4" descr="https://sun9-16.userapi.com/impg/6OgR33mc20xVB1pA0852cgL7RXw8CO15g7oHnw/2zTwnEMdow8.jpg?size=1280x964&amp;quality=95&amp;sign=eaf8d831ce397aa6fb718ffd58ab702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003" y="190183"/>
            <a:ext cx="3743127" cy="2819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77.userapi.com/impg/5VQy5W9ycRR7mkAqze3Htg9bT8OZX9sS-unmWg/-AfnNHc7EPE.jpg?size=1280x964&amp;quality=95&amp;sign=1e741d50dbe470841178d6d96767cb48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4330" y="190678"/>
            <a:ext cx="3742470" cy="2818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27.userapi.com/impg/u--ZNm1ONcI3s9RTKxHTBRM8TMbSH5iv6EAvRA/LgKZcZMbg5E.jpg?size=1280x964&amp;quality=95&amp;sign=c7f6a3ec48a98295dbc9c52ccc5705cf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2874" y="3129761"/>
            <a:ext cx="4608512" cy="347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608"/>
            <a:ext cx="9144000" cy="688260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3845" y="537106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itchFamily="18" charset="0"/>
              </a:rPr>
              <a:t>     Акция проходила 7 сентября 2022 года среди населения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itchFamily="18" charset="0"/>
              </a:rPr>
              <a:t>с.Стриганского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Ребята призывали односельчан соблюдать чистоту на водоемах.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54968" y="-1294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000" b="0" i="0" u="none" strike="noStrike" kern="1200" cap="none" spc="0" normalizeH="0" baseline="0" noProof="0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Акция «Берегите родники</a:t>
            </a:r>
            <a:r>
              <a:rPr kumimoji="0" lang="ru-RU" sz="14700" b="0" i="0" u="none" strike="noStrike" kern="1200" cap="none" spc="0" normalizeH="0" baseline="0" noProof="0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br>
              <a:rPr kumimoji="0" lang="ru-RU" sz="14700" b="0" i="0" u="none" strike="noStrike" kern="1200" cap="none" spc="0" normalizeH="0" baseline="0" noProof="0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solidFill>
                  <a:schemeClr val="tx2"/>
                </a:solidFill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166" y="1647568"/>
            <a:ext cx="3003798" cy="400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086113" y="2110275"/>
            <a:ext cx="4122092" cy="3103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5650" y="4157171"/>
            <a:ext cx="3566549" cy="2685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608"/>
            <a:ext cx="9144000" cy="688260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38329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 сентября 2022 волонтеры собрали мусор на  водоемах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с.Стриганского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д.Мостовой.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199" y="-35510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Акция «Чистым рекам - чистые берега»</a:t>
            </a:r>
            <a:endParaRPr kumimoji="0" lang="ru-RU" sz="4400" b="0" i="0" u="none" strike="noStrike" kern="1200" cap="none" spc="0" normalizeH="0" baseline="0" noProof="0" dirty="0">
              <a:ln>
                <a:solidFill>
                  <a:schemeClr val="tx2"/>
                </a:solidFill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323" y="1550828"/>
            <a:ext cx="3744416" cy="2819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2267" y="1537548"/>
            <a:ext cx="3762052" cy="2832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442657" y="3990665"/>
            <a:ext cx="3251611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315812" y="4187644"/>
            <a:ext cx="3226791" cy="24295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2422" y="4055778"/>
            <a:ext cx="3474021" cy="2615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608"/>
            <a:ext cx="9144000" cy="68826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ДОСТАВКА РОДНИКОВОЙ ВОДЫ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30265" y="2215069"/>
            <a:ext cx="3474020" cy="2615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2089" y="906350"/>
            <a:ext cx="3514271" cy="2646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020142" y="2375216"/>
            <a:ext cx="3474022" cy="2615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036127" y="4059134"/>
            <a:ext cx="3044222" cy="2292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85720" y="5500702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Ключик «</a:t>
            </a:r>
            <a:r>
              <a:rPr lang="ru-RU" sz="2400" b="1" dirty="0" err="1" smtClean="0"/>
              <a:t>Першинский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6478" y="1600200"/>
            <a:ext cx="6011044" cy="45259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608"/>
            <a:ext cx="9144000" cy="6882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14548" y="532188"/>
            <a:ext cx="3762052" cy="2832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696315" y="515660"/>
            <a:ext cx="3628269" cy="2731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571292" y="514975"/>
            <a:ext cx="3622713" cy="2727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411469" y="3667325"/>
            <a:ext cx="3346099" cy="2519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398544" y="3707390"/>
            <a:ext cx="3300386" cy="2484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608"/>
            <a:ext cx="9144000" cy="68826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124744"/>
            <a:ext cx="9036496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32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РОДНИКИ –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32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СИМВОЛ ЧИСТОТЫ!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32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 долг каждого истинного гражданина своей Родины – содержать их территории в порядке, сохранить для будущих поколений.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</TotalTime>
  <Words>92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</vt:lpstr>
      <vt:lpstr> Акция «Чистый родник»  (чистка родника «Лесная тайна») </vt:lpstr>
      <vt:lpstr>Слайд 3</vt:lpstr>
      <vt:lpstr> </vt:lpstr>
      <vt:lpstr>Слайд 5</vt:lpstr>
      <vt:lpstr>Слайд 6</vt:lpstr>
      <vt:lpstr>ДОСТАВКА РОДНИКОВОЙ ВОДЫ 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Звуки [й’у],[’у].  Буква Ю,ю. 1 класс УМК-Школа России.</dc:title>
  <dc:creator>User</dc:creator>
  <cp:lastModifiedBy>User</cp:lastModifiedBy>
  <cp:revision>63</cp:revision>
  <dcterms:modified xsi:type="dcterms:W3CDTF">2022-09-15T11:05:27Z</dcterms:modified>
</cp:coreProperties>
</file>