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56" r:id="rId3"/>
    <p:sldId id="257" r:id="rId4"/>
    <p:sldId id="264" r:id="rId5"/>
    <p:sldId id="270" r:id="rId6"/>
    <p:sldId id="266" r:id="rId7"/>
    <p:sldId id="271" r:id="rId8"/>
    <p:sldId id="269" r:id="rId9"/>
    <p:sldId id="267" r:id="rId10"/>
    <p:sldId id="277" r:id="rId11"/>
    <p:sldId id="276" r:id="rId12"/>
    <p:sldId id="278" r:id="rId13"/>
    <p:sldId id="258" r:id="rId14"/>
    <p:sldId id="259" r:id="rId15"/>
    <p:sldId id="260" r:id="rId16"/>
    <p:sldId id="27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F6082-1159-477C-883E-B44FB04BB19B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AA539-B4E1-41B3-AD17-D389DF82C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22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AA539-B4E1-41B3-AD17-D389DF82C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9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6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8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6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3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5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17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2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1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11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1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FD047-9DC1-43F9-9C3F-C275C9EABB00}" type="datetimeFigureOut">
              <a:rPr lang="ru-RU" smtClean="0"/>
              <a:t>22.08.2022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AEC80-D506-4648-A162-64C20723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://i036.radikal.ru/0806/42/9cb48b64bcb9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catherineasquithgallery.com/uploads/posts/2021-03/1614603224_43-p-fon-dlya-prezentatsii-s-belim-fonom-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72" y="-90850"/>
            <a:ext cx="9217472" cy="70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4" y="692696"/>
            <a:ext cx="8728127" cy="2520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23364"/>
            <a:ext cx="119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Попытка 1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02" y="3327354"/>
            <a:ext cx="6793714" cy="3141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3434015"/>
            <a:ext cx="119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Попытка 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7848" y="2173192"/>
            <a:ext cx="8136904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воздуха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1005" y="404664"/>
            <a:ext cx="359746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Озоновые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дыры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9" y="3562468"/>
            <a:ext cx="3542574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Следствием разрушения озонового слоя являются озоновые дыры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naukatv.ru/upload/images/xl/f0/f08d64a9e6c7f93d9b6f545fc9b70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58345"/>
            <a:ext cx="3312368" cy="220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1.m24.ru/c/13529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2" y="4509120"/>
            <a:ext cx="3684985" cy="207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yslide.ru/documents_7/6533560c6fc86390a32b27d3302b0f04/img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b="7221"/>
          <a:stretch/>
        </p:blipFill>
        <p:spPr bwMode="auto">
          <a:xfrm>
            <a:off x="4269785" y="322393"/>
            <a:ext cx="463687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53"/>
            <a:ext cx="9144000" cy="69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56949" r="65330" b="2331"/>
          <a:stretch/>
        </p:blipFill>
        <p:spPr>
          <a:xfrm>
            <a:off x="899592" y="1942966"/>
            <a:ext cx="2007199" cy="2520280"/>
          </a:xfrm>
        </p:spPr>
      </p:pic>
      <p:sp>
        <p:nvSpPr>
          <p:cNvPr id="6" name="Прямоугольник 5"/>
          <p:cNvSpPr/>
          <p:nvPr/>
        </p:nvSpPr>
        <p:spPr>
          <a:xfrm>
            <a:off x="106356" y="188640"/>
            <a:ext cx="89312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ТЫ и 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разрушаем озоновый слой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56949" r="33278" b="1537"/>
          <a:stretch/>
        </p:blipFill>
        <p:spPr>
          <a:xfrm>
            <a:off x="3200626" y="2348880"/>
            <a:ext cx="2742748" cy="2736304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9" t="56948" r="10402" b="1854"/>
          <a:stretch/>
        </p:blipFill>
        <p:spPr>
          <a:xfrm>
            <a:off x="6259008" y="3434731"/>
            <a:ext cx="210823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53"/>
            <a:ext cx="9144000" cy="69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72692"/>
            <a:ext cx="720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Кислотные дожди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979" y="1143094"/>
            <a:ext cx="49852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могут быть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последствия?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гибель флоры и фауны в водоемах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гибель лесов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люди, пьющие воду или принимающие  в пищу рыбу с высоким содержанием вредных веществ, могут приобрести серьезные заболевания.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понижение плодородия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leuramour.ru/wp-content/uploads/1/6/7/167c242827d0d938b79cbcec6462241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1" t="29163" b="21699"/>
          <a:stretch/>
        </p:blipFill>
        <p:spPr bwMode="auto">
          <a:xfrm>
            <a:off x="5246541" y="3501008"/>
            <a:ext cx="370795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hareslide.ru/img/thumbs/1936a457f901f4568902282714ce91b3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37492" r="48480" b="26746"/>
          <a:stretch/>
        </p:blipFill>
        <p:spPr bwMode="auto">
          <a:xfrm>
            <a:off x="5246541" y="1188355"/>
            <a:ext cx="359943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5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" y="0"/>
            <a:ext cx="91301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0"/>
            <a:ext cx="850841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защитить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воздух?</a:t>
            </a:r>
            <a:endParaRPr lang="ru-RU" sz="6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3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53"/>
            <a:ext cx="9144000" cy="69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5864"/>
            <a:ext cx="1817456" cy="181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4068" y="178432"/>
            <a:ext cx="7079720" cy="78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защитить воздух?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69272" y="978512"/>
            <a:ext cx="8219152" cy="5688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</a:p>
          <a:p>
            <a:pPr marL="109728" lvl="0" indent="0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реже мы пользуемся личным автомобилем, тем меньше продуктов горения попадет в атмосферу);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Сажайте деревья</a:t>
            </a:r>
          </a:p>
          <a:p>
            <a:pPr marL="109728" lvl="0" indent="0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(даже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дерево поможет легче дышать, а целый сад сможет очистить огромное количество токсичного воздуха);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Выключайте свет</a:t>
            </a:r>
          </a:p>
          <a:p>
            <a:pPr marL="109728" lvl="0" indent="0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тоже повлияет на снижение загрязнения воздуха);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бумагу с двух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</a:t>
            </a:r>
          </a:p>
          <a:p>
            <a:pPr marL="109728" lvl="0" indent="0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неэкономное использование бумаги - это не только вырубка лесов, но и токсичное производство);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Покупайте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вещи, сделанные из переработанных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</a:p>
          <a:p>
            <a:pPr marL="109728" lvl="0" indent="0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(это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снизить потребность в новом сырье для производства новых предметов);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полиэтиленовых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пакетов</a:t>
            </a:r>
          </a:p>
          <a:p>
            <a:pPr marL="109728" lvl="0" indent="0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загрязняют атмосферу и содержат токсичные вещества).</a:t>
            </a:r>
          </a:p>
        </p:txBody>
      </p:sp>
    </p:spTree>
    <p:extLst>
      <p:ext uri="{BB962C8B-B14F-4D97-AF65-F5344CB8AC3E}">
        <p14:creationId xmlns:p14="http://schemas.microsoft.com/office/powerpoint/2010/main" val="30522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" y="112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7043" y="260648"/>
            <a:ext cx="666387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Для атмосферы вреден избыток: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7680" y="980727"/>
            <a:ext cx="2402645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1)Кислорода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51068" y="1000889"/>
            <a:ext cx="359124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Углекислого газа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1463" y="2001922"/>
            <a:ext cx="757156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Избыток углекислого газа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приводит: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9190" y="4285598"/>
            <a:ext cx="457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Правильных ответов нет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71232" y="2708920"/>
            <a:ext cx="354225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 потеплению климата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4770" y="3212976"/>
            <a:ext cx="75608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Ухудшению состояния здоровья человека и животных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44936" y="3746804"/>
            <a:ext cx="362907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Все ответы правильные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90983" y="5175015"/>
            <a:ext cx="52359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Озоновый экран – это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6688" y="5973488"/>
            <a:ext cx="294369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Часть гидросферы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40782" y="5973488"/>
            <a:ext cx="264881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Часть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1966" y="5949280"/>
            <a:ext cx="272254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1)Часть атмосферы</a:t>
            </a:r>
          </a:p>
        </p:txBody>
      </p:sp>
    </p:spTree>
    <p:extLst>
      <p:ext uri="{BB962C8B-B14F-4D97-AF65-F5344CB8AC3E}">
        <p14:creationId xmlns:p14="http://schemas.microsoft.com/office/powerpoint/2010/main" val="373919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0448" y="246535"/>
            <a:ext cx="443762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Фреоны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содержатся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417" y="1022446"/>
            <a:ext cx="248029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1)В дезодорантах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554" y="1022447"/>
            <a:ext cx="213821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древесине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1846" y="2276872"/>
            <a:ext cx="776975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Сильнее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атмосферу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загрязняют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963" y="3116822"/>
            <a:ext cx="169976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Трамвай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3108917"/>
            <a:ext cx="208703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Электричка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2417" y="3108874"/>
            <a:ext cx="212436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10723" y="4221088"/>
            <a:ext cx="4572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Смог –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0950" y="5971712"/>
            <a:ext cx="554273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Смесь частиц копоти и капелек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4265" y="5445224"/>
            <a:ext cx="38449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 Смесь кислорода и воды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68892" y="4903423"/>
            <a:ext cx="40556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Полезная часть атмосферы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13484" y="1022447"/>
            <a:ext cx="164660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 стекле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38975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9632" y="5589240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Давайте бережно относится к планете на которой мы живем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41483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Берегите и охраняйте воздух!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1440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6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3082" y="1916832"/>
            <a:ext cx="64081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Экологические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проблемы воздуха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8036" y="5445224"/>
            <a:ext cx="4536504" cy="101566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Салимова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Михайловна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биологии и химии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catherineasquithgallery.com/uploads/posts/2021-03/1614603224_43-p-fon-dlya-prezentatsii-s-belim-fonom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72" y="-90850"/>
            <a:ext cx="9217472" cy="70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477" y="67463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смесь газов, образующая земную атмосферу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525" y="2672456"/>
            <a:ext cx="62426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воздуха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процесс, при котором токсичные вещества попадают в атмосферу планеты естественным или промышленным путём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27209" r="26778" b="18492"/>
          <a:stretch/>
        </p:blipFill>
        <p:spPr bwMode="auto">
          <a:xfrm rot="19652572">
            <a:off x="5989425" y="1851911"/>
            <a:ext cx="1724513" cy="17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40" y="3140968"/>
            <a:ext cx="2164460" cy="92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81" y="1434511"/>
            <a:ext cx="1791455" cy="70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52" y="1756347"/>
            <a:ext cx="1589285" cy="90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2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1519" r="1968" b="2212"/>
          <a:stretch/>
        </p:blipFill>
        <p:spPr bwMode="auto">
          <a:xfrm>
            <a:off x="7196385" y="0"/>
            <a:ext cx="1939743" cy="151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15"/>
            <a:ext cx="9144000" cy="687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698" y="49915"/>
            <a:ext cx="68196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Виды загрязнений воздуха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1979712" y="703780"/>
            <a:ext cx="648072" cy="4209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004048" y="690652"/>
            <a:ext cx="792088" cy="506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6698" y="93109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Естественное 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1093041"/>
            <a:ext cx="382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Искусственное 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769" y="1671531"/>
            <a:ext cx="41001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700" b="0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 вулканов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Песчаные бури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пожары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22039" y="167153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 люди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7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ыбросы</a:t>
            </a: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от транспорта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Атомные и тепловые электростанции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промышленных предприятий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28020" y="3421607"/>
            <a:ext cx="1879204" cy="1307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2"/>
          <a:stretch/>
        </p:blipFill>
        <p:spPr bwMode="auto">
          <a:xfrm>
            <a:off x="2132352" y="3489824"/>
            <a:ext cx="1901714" cy="131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12" y="4869019"/>
            <a:ext cx="3082623" cy="168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196385" y="5484464"/>
            <a:ext cx="1874501" cy="118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2"/>
          <a:stretch/>
        </p:blipFill>
        <p:spPr bwMode="auto">
          <a:xfrm>
            <a:off x="7105914" y="4047606"/>
            <a:ext cx="1964972" cy="135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43"/>
          <a:stretch/>
        </p:blipFill>
        <p:spPr bwMode="auto">
          <a:xfrm>
            <a:off x="4283968" y="4207264"/>
            <a:ext cx="1993721" cy="120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9"/>
          <a:stretch/>
        </p:blipFill>
        <p:spPr bwMode="auto">
          <a:xfrm>
            <a:off x="5191454" y="5239388"/>
            <a:ext cx="1914459" cy="1315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3"/>
            <a:ext cx="9251504" cy="696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6126"/>
            <a:ext cx="3528392" cy="235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19056" y="168313"/>
            <a:ext cx="6805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Естественное загрязнение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3496465" cy="262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06126"/>
            <a:ext cx="3192853" cy="239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2749" r="11145" b="27747"/>
          <a:stretch/>
        </p:blipFill>
        <p:spPr bwMode="auto">
          <a:xfrm>
            <a:off x="5580112" y="3645024"/>
            <a:ext cx="2092241" cy="277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45960" y="168313"/>
            <a:ext cx="6952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Искусственное загрязнение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3950"/>
          <a:stretch/>
        </p:blipFill>
        <p:spPr bwMode="auto">
          <a:xfrm>
            <a:off x="4788024" y="1205794"/>
            <a:ext cx="3587872" cy="233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77" y="3925072"/>
            <a:ext cx="3576899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0" t="53200" r="26840" b="4240"/>
          <a:stretch/>
        </p:blipFill>
        <p:spPr bwMode="auto">
          <a:xfrm>
            <a:off x="909309" y="1205794"/>
            <a:ext cx="3182112" cy="243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0" t="74156" r="27973" b="2408"/>
          <a:stretch/>
        </p:blipFill>
        <p:spPr bwMode="auto">
          <a:xfrm>
            <a:off x="611560" y="3940457"/>
            <a:ext cx="377761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1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4196" b="5978"/>
          <a:stretch/>
        </p:blipFill>
        <p:spPr bwMode="auto">
          <a:xfrm>
            <a:off x="-180528" y="-46864"/>
            <a:ext cx="9396536" cy="677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Радиоактивное загрязнение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атмосферы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7" y="1700808"/>
            <a:ext cx="4320645" cy="277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8999"/>
            <a:ext cx="4320480" cy="30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8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671150" cy="262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Картинка 1 из 5519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/>
          <a:srcRect l="1651" t="3153" r="917" b="1257"/>
          <a:stretch/>
        </p:blipFill>
        <p:spPr bwMode="auto">
          <a:xfrm>
            <a:off x="251520" y="2852936"/>
            <a:ext cx="3816424" cy="3667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62253" y="543229"/>
            <a:ext cx="35949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Парниковый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эффект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3429257"/>
            <a:ext cx="432048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температуры на Земле в результате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Чрезмерного попадания в атмосферу ряда газов, особенного углекислого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9144000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396</Words>
  <Application>Microsoft Office PowerPoint</Application>
  <PresentationFormat>Экран (4:3)</PresentationFormat>
  <Paragraphs>80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Радиоактивное загрязнение атмосферы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2022-08-11T06:00:28Z</dcterms:created>
  <dcterms:modified xsi:type="dcterms:W3CDTF">2022-08-22T07:22:54Z</dcterms:modified>
</cp:coreProperties>
</file>